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26"/>
  </p:notesMasterIdLst>
  <p:sldIdLst>
    <p:sldId id="256" r:id="rId3"/>
    <p:sldId id="468" r:id="rId4"/>
    <p:sldId id="323" r:id="rId5"/>
    <p:sldId id="285" r:id="rId6"/>
    <p:sldId id="286" r:id="rId7"/>
    <p:sldId id="287" r:id="rId8"/>
    <p:sldId id="260" r:id="rId9"/>
    <p:sldId id="289" r:id="rId10"/>
    <p:sldId id="290" r:id="rId11"/>
    <p:sldId id="266" r:id="rId12"/>
    <p:sldId id="292" r:id="rId13"/>
    <p:sldId id="272" r:id="rId14"/>
    <p:sldId id="274" r:id="rId15"/>
    <p:sldId id="275" r:id="rId16"/>
    <p:sldId id="276" r:id="rId17"/>
    <p:sldId id="293" r:id="rId18"/>
    <p:sldId id="288" r:id="rId19"/>
    <p:sldId id="278" r:id="rId20"/>
    <p:sldId id="555" r:id="rId21"/>
    <p:sldId id="550" r:id="rId22"/>
    <p:sldId id="551" r:id="rId23"/>
    <p:sldId id="553" r:id="rId24"/>
    <p:sldId id="552" r:id="rId25"/>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A51CD"/>
    <a:srgbClr val="A875A9"/>
    <a:srgbClr val="B264BA"/>
    <a:srgbClr val="960000"/>
    <a:srgbClr val="B4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25" autoAdjust="0"/>
    <p:restoredTop sz="94638" autoAdjust="0"/>
  </p:normalViewPr>
  <p:slideViewPr>
    <p:cSldViewPr snapToGrid="0">
      <p:cViewPr varScale="1">
        <p:scale>
          <a:sx n="65" d="100"/>
          <a:sy n="65" d="100"/>
        </p:scale>
        <p:origin x="608" y="40"/>
      </p:cViewPr>
      <p:guideLst/>
    </p:cSldViewPr>
  </p:slideViewPr>
  <p:notesTextViewPr>
    <p:cViewPr>
      <p:scale>
        <a:sx n="1" d="1"/>
        <a:sy n="1" d="1"/>
      </p:scale>
      <p:origin x="0" y="0"/>
    </p:cViewPr>
  </p:notesTextViewPr>
  <p:sorterViewPr>
    <p:cViewPr>
      <p:scale>
        <a:sx n="100" d="100"/>
        <a:sy n="100" d="100"/>
      </p:scale>
      <p:origin x="0" y="-4002"/>
    </p:cViewPr>
  </p:sorterViewPr>
  <p:notesViewPr>
    <p:cSldViewPr snapToGrid="0">
      <p:cViewPr varScale="1">
        <p:scale>
          <a:sx n="45" d="100"/>
          <a:sy n="45" d="100"/>
        </p:scale>
        <p:origin x="2828" y="5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97D7487-F5BE-4344-8ABF-915594B23209}" type="doc">
      <dgm:prSet loTypeId="urn:microsoft.com/office/officeart/2005/8/layout/arrow2" loCatId="process" qsTypeId="urn:microsoft.com/office/officeart/2005/8/quickstyle/3d3" qsCatId="3D" csTypeId="urn:microsoft.com/office/officeart/2005/8/colors/accent1_2" csCatId="accent1" phldr="1"/>
      <dgm:spPr/>
      <dgm:t>
        <a:bodyPr/>
        <a:lstStyle/>
        <a:p>
          <a:endParaRPr lang="fr-FR"/>
        </a:p>
      </dgm:t>
    </dgm:pt>
    <dgm:pt modelId="{79ED00AC-6F79-48CD-BDA3-D9D2C0037F13}">
      <dgm:prSet phldrT="[Texte]" custT="1"/>
      <dgm:spPr/>
      <dgm:t>
        <a:bodyPr/>
        <a:lstStyle/>
        <a:p>
          <a:pPr algn="ctr"/>
          <a:r>
            <a:rPr lang="fr-FR" sz="1800" dirty="0">
              <a:solidFill>
                <a:prstClr val="black"/>
              </a:solidFill>
              <a:latin typeface="+mn-lt"/>
            </a:rPr>
            <a:t>Fin janvier: Intentions d’orientation</a:t>
          </a:r>
        </a:p>
        <a:p>
          <a:pPr algn="ctr"/>
          <a:r>
            <a:rPr lang="fr-FR" sz="1800" dirty="0">
              <a:solidFill>
                <a:srgbClr val="0070C0"/>
              </a:solidFill>
              <a:latin typeface="+mn-lt"/>
            </a:rPr>
            <a:t>(A partir d’une fiche dialogue</a:t>
          </a:r>
        </a:p>
        <a:p>
          <a:pPr algn="ctr"/>
          <a:r>
            <a:rPr lang="fr-FR" sz="1800" dirty="0">
              <a:solidFill>
                <a:srgbClr val="0070C0"/>
              </a:solidFill>
              <a:latin typeface="+mn-lt"/>
            </a:rPr>
            <a:t> ou des </a:t>
          </a:r>
          <a:r>
            <a:rPr lang="fr-FR" sz="1800" dirty="0" err="1">
              <a:solidFill>
                <a:srgbClr val="0070C0"/>
              </a:solidFill>
              <a:latin typeface="+mn-lt"/>
            </a:rPr>
            <a:t>téléservices</a:t>
          </a:r>
          <a:r>
            <a:rPr lang="fr-FR" sz="1800" dirty="0">
              <a:solidFill>
                <a:srgbClr val="0070C0"/>
              </a:solidFill>
              <a:latin typeface="+mn-lt"/>
            </a:rPr>
            <a:t>)</a:t>
          </a:r>
          <a:endParaRPr lang="fr-FR" sz="1800" b="0" dirty="0">
            <a:solidFill>
              <a:srgbClr val="0070C0"/>
            </a:solidFill>
            <a:latin typeface="+mn-lt"/>
          </a:endParaRPr>
        </a:p>
      </dgm:t>
    </dgm:pt>
    <dgm:pt modelId="{573E3417-E73E-4EA1-8315-ECB01079047B}" type="parTrans" cxnId="{7D8D7C67-33B6-4FC4-8826-C596F8DFE829}">
      <dgm:prSet/>
      <dgm:spPr/>
      <dgm:t>
        <a:bodyPr/>
        <a:lstStyle/>
        <a:p>
          <a:endParaRPr lang="fr-FR" b="0"/>
        </a:p>
      </dgm:t>
    </dgm:pt>
    <dgm:pt modelId="{F5FCCC2A-AA62-4D39-B088-8540C746EC21}" type="sibTrans" cxnId="{7D8D7C67-33B6-4FC4-8826-C596F8DFE829}">
      <dgm:prSet/>
      <dgm:spPr/>
      <dgm:t>
        <a:bodyPr/>
        <a:lstStyle/>
        <a:p>
          <a:endParaRPr lang="fr-FR" b="0"/>
        </a:p>
      </dgm:t>
    </dgm:pt>
    <dgm:pt modelId="{2FE30E07-B60C-4A64-9739-C311E34B55E4}">
      <dgm:prSet phldrT="[Texte]" custT="1"/>
      <dgm:spPr/>
      <dgm:t>
        <a:bodyPr/>
        <a:lstStyle/>
        <a:p>
          <a:pPr algn="ctr"/>
          <a:r>
            <a:rPr lang="fr-FR" sz="1800" dirty="0">
              <a:solidFill>
                <a:prstClr val="black"/>
              </a:solidFill>
              <a:latin typeface="+mn-lt"/>
            </a:rPr>
            <a:t>Conseil de classe du 2</a:t>
          </a:r>
          <a:r>
            <a:rPr lang="fr-FR" sz="1800" baseline="30000" dirty="0">
              <a:solidFill>
                <a:prstClr val="black"/>
              </a:solidFill>
              <a:latin typeface="+mn-lt"/>
            </a:rPr>
            <a:t>ème</a:t>
          </a:r>
          <a:r>
            <a:rPr lang="fr-FR" sz="1800" dirty="0">
              <a:solidFill>
                <a:prstClr val="black"/>
              </a:solidFill>
              <a:latin typeface="+mn-lt"/>
            </a:rPr>
            <a:t> trimestre ou 1</a:t>
          </a:r>
          <a:r>
            <a:rPr lang="fr-FR" sz="1800" baseline="30000" dirty="0">
              <a:solidFill>
                <a:prstClr val="black"/>
              </a:solidFill>
              <a:latin typeface="+mn-lt"/>
            </a:rPr>
            <a:t>er</a:t>
          </a:r>
          <a:r>
            <a:rPr lang="fr-FR" sz="1800" dirty="0">
              <a:solidFill>
                <a:prstClr val="black"/>
              </a:solidFill>
              <a:latin typeface="+mn-lt"/>
            </a:rPr>
            <a:t> semestre: avis sur les intentions</a:t>
          </a:r>
          <a:endParaRPr lang="fr-FR" sz="1800" b="0" dirty="0">
            <a:latin typeface="+mn-lt"/>
          </a:endParaRPr>
        </a:p>
      </dgm:t>
    </dgm:pt>
    <dgm:pt modelId="{FFF3C49F-DAD2-4CEE-975C-74066A02AFFC}" type="parTrans" cxnId="{DD40F390-85D2-43E3-AB21-9971216A7EA3}">
      <dgm:prSet/>
      <dgm:spPr/>
      <dgm:t>
        <a:bodyPr/>
        <a:lstStyle/>
        <a:p>
          <a:endParaRPr lang="fr-FR" b="0"/>
        </a:p>
      </dgm:t>
    </dgm:pt>
    <dgm:pt modelId="{8AC79CE4-C7A5-4EE6-A7D1-EBFBE9C835D0}" type="sibTrans" cxnId="{DD40F390-85D2-43E3-AB21-9971216A7EA3}">
      <dgm:prSet/>
      <dgm:spPr/>
      <dgm:t>
        <a:bodyPr/>
        <a:lstStyle/>
        <a:p>
          <a:endParaRPr lang="fr-FR" b="0"/>
        </a:p>
      </dgm:t>
    </dgm:pt>
    <dgm:pt modelId="{F884E876-471C-40B2-8FF3-CCD4948CB360}">
      <dgm:prSet phldrT="[Texte]" custT="1"/>
      <dgm:spPr/>
      <dgm:t>
        <a:bodyPr/>
        <a:lstStyle/>
        <a:p>
          <a:pPr algn="ctr"/>
          <a:endParaRPr lang="fr-FR" sz="1500" b="0" dirty="0">
            <a:latin typeface="Marianne "/>
          </a:endParaRPr>
        </a:p>
        <a:p>
          <a:pPr algn="ctr"/>
          <a:r>
            <a:rPr lang="fr-FR" sz="1800" dirty="0">
              <a:solidFill>
                <a:prstClr val="black"/>
              </a:solidFill>
              <a:latin typeface="+mn-lt"/>
            </a:rPr>
            <a:t>Fin Mai / début Juin: formulation des vœux définitifs </a:t>
          </a:r>
          <a:r>
            <a:rPr lang="fr-FR" sz="1800" b="0" dirty="0">
              <a:latin typeface="+mn-lt"/>
            </a:rPr>
            <a:t> </a:t>
          </a:r>
        </a:p>
      </dgm:t>
    </dgm:pt>
    <dgm:pt modelId="{4E3AD884-2AB6-4B4D-A7C6-09ACE8098146}" type="parTrans" cxnId="{ADBBCE07-68DB-4A2B-BBF8-13E35DAFB3A9}">
      <dgm:prSet/>
      <dgm:spPr/>
      <dgm:t>
        <a:bodyPr/>
        <a:lstStyle/>
        <a:p>
          <a:endParaRPr lang="fr-FR" b="0"/>
        </a:p>
      </dgm:t>
    </dgm:pt>
    <dgm:pt modelId="{88D29275-23E2-411E-BC10-7CD842C7463F}" type="sibTrans" cxnId="{ADBBCE07-68DB-4A2B-BBF8-13E35DAFB3A9}">
      <dgm:prSet/>
      <dgm:spPr/>
      <dgm:t>
        <a:bodyPr/>
        <a:lstStyle/>
        <a:p>
          <a:endParaRPr lang="fr-FR" b="0"/>
        </a:p>
      </dgm:t>
    </dgm:pt>
    <dgm:pt modelId="{F9FAACF9-D127-46AD-A865-84151B352E06}">
      <dgm:prSet phldrT="[Texte]" custT="1"/>
      <dgm:spPr/>
      <dgm:t>
        <a:bodyPr/>
        <a:lstStyle/>
        <a:p>
          <a:pPr algn="ctr"/>
          <a:endParaRPr lang="fr-FR" sz="1600" dirty="0">
            <a:solidFill>
              <a:prstClr val="black"/>
            </a:solidFill>
            <a:latin typeface="Marianne" panose="02000000000000000000"/>
          </a:endParaRPr>
        </a:p>
        <a:p>
          <a:pPr algn="ctr"/>
          <a:r>
            <a:rPr lang="fr-FR" sz="1800" dirty="0">
              <a:solidFill>
                <a:prstClr val="black"/>
              </a:solidFill>
              <a:latin typeface="+mn-lt"/>
            </a:rPr>
            <a:t>Conseil de classe du 3</a:t>
          </a:r>
          <a:r>
            <a:rPr lang="fr-FR" sz="1800" baseline="30000" dirty="0">
              <a:solidFill>
                <a:prstClr val="black"/>
              </a:solidFill>
              <a:latin typeface="+mn-lt"/>
            </a:rPr>
            <a:t>ème</a:t>
          </a:r>
          <a:r>
            <a:rPr lang="fr-FR" sz="1800" dirty="0">
              <a:solidFill>
                <a:prstClr val="black"/>
              </a:solidFill>
              <a:latin typeface="+mn-lt"/>
            </a:rPr>
            <a:t> trimestre ou 2</a:t>
          </a:r>
          <a:r>
            <a:rPr lang="fr-FR" sz="1800" baseline="30000" dirty="0">
              <a:solidFill>
                <a:prstClr val="black"/>
              </a:solidFill>
              <a:latin typeface="+mn-lt"/>
            </a:rPr>
            <a:t>ème</a:t>
          </a:r>
          <a:r>
            <a:rPr lang="fr-FR" sz="1800" dirty="0">
              <a:solidFill>
                <a:prstClr val="black"/>
              </a:solidFill>
              <a:latin typeface="+mn-lt"/>
            </a:rPr>
            <a:t> semestre : proposition d’orientation qui devient décision d’orientation si accord avec les vœux définitifs </a:t>
          </a:r>
          <a:endParaRPr lang="fr-FR" sz="1800" b="0" dirty="0">
            <a:latin typeface="+mn-lt"/>
          </a:endParaRPr>
        </a:p>
      </dgm:t>
    </dgm:pt>
    <dgm:pt modelId="{B7B8C521-F2F7-4FA0-89E1-6392E56D361F}" type="parTrans" cxnId="{210A1C18-2908-4A5C-9F81-9796750AE6D2}">
      <dgm:prSet/>
      <dgm:spPr/>
      <dgm:t>
        <a:bodyPr/>
        <a:lstStyle/>
        <a:p>
          <a:endParaRPr lang="fr-FR" b="0"/>
        </a:p>
      </dgm:t>
    </dgm:pt>
    <dgm:pt modelId="{A9ED7FCC-F5CB-4CCB-AC5A-68607886ECC2}" type="sibTrans" cxnId="{210A1C18-2908-4A5C-9F81-9796750AE6D2}">
      <dgm:prSet/>
      <dgm:spPr/>
      <dgm:t>
        <a:bodyPr/>
        <a:lstStyle/>
        <a:p>
          <a:endParaRPr lang="fr-FR" b="0"/>
        </a:p>
      </dgm:t>
    </dgm:pt>
    <dgm:pt modelId="{195A566F-9D63-4EA4-9896-D9323E4395BF}" type="pres">
      <dgm:prSet presAssocID="{397D7487-F5BE-4344-8ABF-915594B23209}" presName="arrowDiagram" presStyleCnt="0">
        <dgm:presLayoutVars>
          <dgm:chMax val="5"/>
          <dgm:dir/>
          <dgm:resizeHandles val="exact"/>
        </dgm:presLayoutVars>
      </dgm:prSet>
      <dgm:spPr/>
      <dgm:t>
        <a:bodyPr/>
        <a:lstStyle/>
        <a:p>
          <a:endParaRPr lang="fr-FR"/>
        </a:p>
      </dgm:t>
    </dgm:pt>
    <dgm:pt modelId="{25CDB133-E8C4-471A-8039-CBC92028DB43}" type="pres">
      <dgm:prSet presAssocID="{397D7487-F5BE-4344-8ABF-915594B23209}" presName="arrow" presStyleLbl="bgShp" presStyleIdx="0" presStyleCnt="1" custLinFactNeighborX="-89" custLinFactNeighborY="-2580"/>
      <dgm:spPr/>
    </dgm:pt>
    <dgm:pt modelId="{6E2D495A-7DB8-4F5D-BACA-6EFB42C588A6}" type="pres">
      <dgm:prSet presAssocID="{397D7487-F5BE-4344-8ABF-915594B23209}" presName="arrowDiagram4" presStyleCnt="0"/>
      <dgm:spPr/>
    </dgm:pt>
    <dgm:pt modelId="{891B1ED6-767E-42DC-807F-439A55BA67F3}" type="pres">
      <dgm:prSet presAssocID="{79ED00AC-6F79-48CD-BDA3-D9D2C0037F13}" presName="bullet4a" presStyleLbl="node1" presStyleIdx="0" presStyleCnt="4" custLinFactNeighborY="25272"/>
      <dgm:spPr/>
    </dgm:pt>
    <dgm:pt modelId="{E1337233-D64E-46CD-83AF-848AF76E87FA}" type="pres">
      <dgm:prSet presAssocID="{79ED00AC-6F79-48CD-BDA3-D9D2C0037F13}" presName="textBox4a" presStyleLbl="revTx" presStyleIdx="0" presStyleCnt="4" custScaleX="204335" custScaleY="78987" custLinFactNeighborX="9489" custLinFactNeighborY="10507">
        <dgm:presLayoutVars>
          <dgm:bulletEnabled val="1"/>
        </dgm:presLayoutVars>
      </dgm:prSet>
      <dgm:spPr/>
      <dgm:t>
        <a:bodyPr/>
        <a:lstStyle/>
        <a:p>
          <a:endParaRPr lang="fr-FR"/>
        </a:p>
      </dgm:t>
    </dgm:pt>
    <dgm:pt modelId="{743E27C0-622F-48A4-A439-DAB9412FF715}" type="pres">
      <dgm:prSet presAssocID="{2FE30E07-B60C-4A64-9739-C311E34B55E4}" presName="bullet4b" presStyleLbl="node1" presStyleIdx="1" presStyleCnt="4" custLinFactX="-59082" custLinFactNeighborX="-100000" custLinFactNeighborY="75471"/>
      <dgm:spPr/>
    </dgm:pt>
    <dgm:pt modelId="{D4C9D631-F92D-4932-AF94-B3BDD2514990}" type="pres">
      <dgm:prSet presAssocID="{2FE30E07-B60C-4A64-9739-C311E34B55E4}" presName="textBox4b" presStyleLbl="revTx" presStyleIdx="1" presStyleCnt="4" custScaleX="131885" custScaleY="40045" custLinFactNeighborX="-36893" custLinFactNeighborY="-12557">
        <dgm:presLayoutVars>
          <dgm:bulletEnabled val="1"/>
        </dgm:presLayoutVars>
      </dgm:prSet>
      <dgm:spPr/>
      <dgm:t>
        <a:bodyPr/>
        <a:lstStyle/>
        <a:p>
          <a:endParaRPr lang="fr-FR"/>
        </a:p>
      </dgm:t>
    </dgm:pt>
    <dgm:pt modelId="{1FB73CC3-F35B-4A98-882D-FA70488D1140}" type="pres">
      <dgm:prSet presAssocID="{F884E876-471C-40B2-8FF3-CCD4948CB360}" presName="bullet4c" presStyleLbl="node1" presStyleIdx="2" presStyleCnt="4"/>
      <dgm:spPr/>
    </dgm:pt>
    <dgm:pt modelId="{60114473-5AAD-411E-B669-29B8C2F60294}" type="pres">
      <dgm:prSet presAssocID="{F884E876-471C-40B2-8FF3-CCD4948CB360}" presName="textBox4c" presStyleLbl="revTx" presStyleIdx="2" presStyleCnt="4" custScaleX="108778" custScaleY="38076" custLinFactNeighborX="-46412" custLinFactNeighborY="-23169">
        <dgm:presLayoutVars>
          <dgm:bulletEnabled val="1"/>
        </dgm:presLayoutVars>
      </dgm:prSet>
      <dgm:spPr/>
      <dgm:t>
        <a:bodyPr/>
        <a:lstStyle/>
        <a:p>
          <a:endParaRPr lang="fr-FR"/>
        </a:p>
      </dgm:t>
    </dgm:pt>
    <dgm:pt modelId="{FC5A033A-DA7C-4E04-81C7-D714911C1EE4}" type="pres">
      <dgm:prSet presAssocID="{F9FAACF9-D127-46AD-A865-84151B352E06}" presName="bullet4d" presStyleLbl="node1" presStyleIdx="3" presStyleCnt="4" custLinFactX="-42958" custLinFactNeighborX="-100000" custLinFactNeighborY="38183"/>
      <dgm:spPr/>
    </dgm:pt>
    <dgm:pt modelId="{38AF4DB6-9C4C-4317-9B40-FE5F70091D3E}" type="pres">
      <dgm:prSet presAssocID="{F9FAACF9-D127-46AD-A865-84151B352E06}" presName="textBox4d" presStyleLbl="revTx" presStyleIdx="3" presStyleCnt="4" custScaleX="167206" custScaleY="62758" custLinFactNeighborX="-26370" custLinFactNeighborY="-8822">
        <dgm:presLayoutVars>
          <dgm:bulletEnabled val="1"/>
        </dgm:presLayoutVars>
      </dgm:prSet>
      <dgm:spPr/>
      <dgm:t>
        <a:bodyPr/>
        <a:lstStyle/>
        <a:p>
          <a:endParaRPr lang="fr-FR"/>
        </a:p>
      </dgm:t>
    </dgm:pt>
  </dgm:ptLst>
  <dgm:cxnLst>
    <dgm:cxn modelId="{210A1C18-2908-4A5C-9F81-9796750AE6D2}" srcId="{397D7487-F5BE-4344-8ABF-915594B23209}" destId="{F9FAACF9-D127-46AD-A865-84151B352E06}" srcOrd="3" destOrd="0" parTransId="{B7B8C521-F2F7-4FA0-89E1-6392E56D361F}" sibTransId="{A9ED7FCC-F5CB-4CCB-AC5A-68607886ECC2}"/>
    <dgm:cxn modelId="{8EA854F9-E0FB-4C7B-B960-8BB24BE4365B}" type="presOf" srcId="{F884E876-471C-40B2-8FF3-CCD4948CB360}" destId="{60114473-5AAD-411E-B669-29B8C2F60294}" srcOrd="0" destOrd="0" presId="urn:microsoft.com/office/officeart/2005/8/layout/arrow2"/>
    <dgm:cxn modelId="{9D860506-FFA8-4EFF-884C-07EA19E97750}" type="presOf" srcId="{397D7487-F5BE-4344-8ABF-915594B23209}" destId="{195A566F-9D63-4EA4-9896-D9323E4395BF}" srcOrd="0" destOrd="0" presId="urn:microsoft.com/office/officeart/2005/8/layout/arrow2"/>
    <dgm:cxn modelId="{7D8D7C67-33B6-4FC4-8826-C596F8DFE829}" srcId="{397D7487-F5BE-4344-8ABF-915594B23209}" destId="{79ED00AC-6F79-48CD-BDA3-D9D2C0037F13}" srcOrd="0" destOrd="0" parTransId="{573E3417-E73E-4EA1-8315-ECB01079047B}" sibTransId="{F5FCCC2A-AA62-4D39-B088-8540C746EC21}"/>
    <dgm:cxn modelId="{13FEB376-5A83-4177-8BAE-6E8117E4CABB}" type="presOf" srcId="{F9FAACF9-D127-46AD-A865-84151B352E06}" destId="{38AF4DB6-9C4C-4317-9B40-FE5F70091D3E}" srcOrd="0" destOrd="0" presId="urn:microsoft.com/office/officeart/2005/8/layout/arrow2"/>
    <dgm:cxn modelId="{438F5BD4-27C5-4C36-B5B5-7B5E9A1CBE1F}" type="presOf" srcId="{79ED00AC-6F79-48CD-BDA3-D9D2C0037F13}" destId="{E1337233-D64E-46CD-83AF-848AF76E87FA}" srcOrd="0" destOrd="0" presId="urn:microsoft.com/office/officeart/2005/8/layout/arrow2"/>
    <dgm:cxn modelId="{25451284-13CD-4EC1-9DA7-62349FDB10B2}" type="presOf" srcId="{2FE30E07-B60C-4A64-9739-C311E34B55E4}" destId="{D4C9D631-F92D-4932-AF94-B3BDD2514990}" srcOrd="0" destOrd="0" presId="urn:microsoft.com/office/officeart/2005/8/layout/arrow2"/>
    <dgm:cxn modelId="{ADBBCE07-68DB-4A2B-BBF8-13E35DAFB3A9}" srcId="{397D7487-F5BE-4344-8ABF-915594B23209}" destId="{F884E876-471C-40B2-8FF3-CCD4948CB360}" srcOrd="2" destOrd="0" parTransId="{4E3AD884-2AB6-4B4D-A7C6-09ACE8098146}" sibTransId="{88D29275-23E2-411E-BC10-7CD842C7463F}"/>
    <dgm:cxn modelId="{DD40F390-85D2-43E3-AB21-9971216A7EA3}" srcId="{397D7487-F5BE-4344-8ABF-915594B23209}" destId="{2FE30E07-B60C-4A64-9739-C311E34B55E4}" srcOrd="1" destOrd="0" parTransId="{FFF3C49F-DAD2-4CEE-975C-74066A02AFFC}" sibTransId="{8AC79CE4-C7A5-4EE6-A7D1-EBFBE9C835D0}"/>
    <dgm:cxn modelId="{6BD699CA-184C-496B-B23D-E4070637BC03}" type="presParOf" srcId="{195A566F-9D63-4EA4-9896-D9323E4395BF}" destId="{25CDB133-E8C4-471A-8039-CBC92028DB43}" srcOrd="0" destOrd="0" presId="urn:microsoft.com/office/officeart/2005/8/layout/arrow2"/>
    <dgm:cxn modelId="{E18C1F49-E813-4D8E-B70C-BDD7018A2A5A}" type="presParOf" srcId="{195A566F-9D63-4EA4-9896-D9323E4395BF}" destId="{6E2D495A-7DB8-4F5D-BACA-6EFB42C588A6}" srcOrd="1" destOrd="0" presId="urn:microsoft.com/office/officeart/2005/8/layout/arrow2"/>
    <dgm:cxn modelId="{7421717E-CDFF-4C7A-8A11-9FC5629C8770}" type="presParOf" srcId="{6E2D495A-7DB8-4F5D-BACA-6EFB42C588A6}" destId="{891B1ED6-767E-42DC-807F-439A55BA67F3}" srcOrd="0" destOrd="0" presId="urn:microsoft.com/office/officeart/2005/8/layout/arrow2"/>
    <dgm:cxn modelId="{65FC6E30-14CA-4EAA-84BA-ADA374DD9281}" type="presParOf" srcId="{6E2D495A-7DB8-4F5D-BACA-6EFB42C588A6}" destId="{E1337233-D64E-46CD-83AF-848AF76E87FA}" srcOrd="1" destOrd="0" presId="urn:microsoft.com/office/officeart/2005/8/layout/arrow2"/>
    <dgm:cxn modelId="{C910DBCE-3EDF-4C56-AACF-79B04D603D72}" type="presParOf" srcId="{6E2D495A-7DB8-4F5D-BACA-6EFB42C588A6}" destId="{743E27C0-622F-48A4-A439-DAB9412FF715}" srcOrd="2" destOrd="0" presId="urn:microsoft.com/office/officeart/2005/8/layout/arrow2"/>
    <dgm:cxn modelId="{70629F4C-FF2F-41BA-A770-9BC77EE38248}" type="presParOf" srcId="{6E2D495A-7DB8-4F5D-BACA-6EFB42C588A6}" destId="{D4C9D631-F92D-4932-AF94-B3BDD2514990}" srcOrd="3" destOrd="0" presId="urn:microsoft.com/office/officeart/2005/8/layout/arrow2"/>
    <dgm:cxn modelId="{D8791964-8B1C-4A71-939A-CFE97C2E39B1}" type="presParOf" srcId="{6E2D495A-7DB8-4F5D-BACA-6EFB42C588A6}" destId="{1FB73CC3-F35B-4A98-882D-FA70488D1140}" srcOrd="4" destOrd="0" presId="urn:microsoft.com/office/officeart/2005/8/layout/arrow2"/>
    <dgm:cxn modelId="{F1A03C5C-5338-4480-BC2A-C3EBC045E087}" type="presParOf" srcId="{6E2D495A-7DB8-4F5D-BACA-6EFB42C588A6}" destId="{60114473-5AAD-411E-B669-29B8C2F60294}" srcOrd="5" destOrd="0" presId="urn:microsoft.com/office/officeart/2005/8/layout/arrow2"/>
    <dgm:cxn modelId="{C9B586FE-B23A-4E6D-9434-FCC013D4B852}" type="presParOf" srcId="{6E2D495A-7DB8-4F5D-BACA-6EFB42C588A6}" destId="{FC5A033A-DA7C-4E04-81C7-D714911C1EE4}" srcOrd="6" destOrd="0" presId="urn:microsoft.com/office/officeart/2005/8/layout/arrow2"/>
    <dgm:cxn modelId="{0A259E45-8336-481F-ABDC-6813FAFAEE62}" type="presParOf" srcId="{6E2D495A-7DB8-4F5D-BACA-6EFB42C588A6}" destId="{38AF4DB6-9C4C-4317-9B40-FE5F70091D3E}" srcOrd="7" destOrd="0" presId="urn:microsoft.com/office/officeart/2005/8/layout/arrow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CDB133-E8C4-471A-8039-CBC92028DB43}">
      <dsp:nvSpPr>
        <dsp:cNvPr id="0" name=""/>
        <dsp:cNvSpPr/>
      </dsp:nvSpPr>
      <dsp:spPr>
        <a:xfrm>
          <a:off x="655897" y="0"/>
          <a:ext cx="10457180" cy="6535738"/>
        </a:xfrm>
        <a:prstGeom prst="swooshArrow">
          <a:avLst>
            <a:gd name="adj1" fmla="val 25000"/>
            <a:gd name="adj2" fmla="val 25000"/>
          </a:avLst>
        </a:prstGeom>
        <a:solidFill>
          <a:schemeClr val="accent1">
            <a:tint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891B1ED6-767E-42DC-807F-439A55BA67F3}">
      <dsp:nvSpPr>
        <dsp:cNvPr id="0" name=""/>
        <dsp:cNvSpPr/>
      </dsp:nvSpPr>
      <dsp:spPr>
        <a:xfrm>
          <a:off x="1695237" y="4920757"/>
          <a:ext cx="240515" cy="240515"/>
        </a:xfrm>
        <a:prstGeom prst="ellipse">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E1337233-D64E-46CD-83AF-848AF76E87FA}">
      <dsp:nvSpPr>
        <dsp:cNvPr id="0" name=""/>
        <dsp:cNvSpPr/>
      </dsp:nvSpPr>
      <dsp:spPr>
        <a:xfrm>
          <a:off x="1052327" y="5307090"/>
          <a:ext cx="3653873" cy="1228647"/>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444" tIns="0" rIns="0" bIns="0" numCol="1" spcCol="1270" anchor="t" anchorCtr="0">
          <a:noAutofit/>
        </a:bodyPr>
        <a:lstStyle/>
        <a:p>
          <a:pPr lvl="0" algn="ctr" defTabSz="800100">
            <a:lnSpc>
              <a:spcPct val="90000"/>
            </a:lnSpc>
            <a:spcBef>
              <a:spcPct val="0"/>
            </a:spcBef>
            <a:spcAft>
              <a:spcPct val="35000"/>
            </a:spcAft>
          </a:pPr>
          <a:r>
            <a:rPr lang="fr-FR" sz="1800" kern="1200" dirty="0">
              <a:solidFill>
                <a:prstClr val="black"/>
              </a:solidFill>
              <a:latin typeface="+mn-lt"/>
            </a:rPr>
            <a:t>Fin janvier: Intentions d’orientation</a:t>
          </a:r>
        </a:p>
        <a:p>
          <a:pPr lvl="0" algn="ctr" defTabSz="800100">
            <a:lnSpc>
              <a:spcPct val="90000"/>
            </a:lnSpc>
            <a:spcBef>
              <a:spcPct val="0"/>
            </a:spcBef>
            <a:spcAft>
              <a:spcPct val="35000"/>
            </a:spcAft>
          </a:pPr>
          <a:r>
            <a:rPr lang="fr-FR" sz="1800" kern="1200" dirty="0">
              <a:solidFill>
                <a:srgbClr val="0070C0"/>
              </a:solidFill>
              <a:latin typeface="+mn-lt"/>
            </a:rPr>
            <a:t>(A partir d’une fiche dialogue</a:t>
          </a:r>
        </a:p>
        <a:p>
          <a:pPr lvl="0" algn="ctr" defTabSz="800100">
            <a:lnSpc>
              <a:spcPct val="90000"/>
            </a:lnSpc>
            <a:spcBef>
              <a:spcPct val="0"/>
            </a:spcBef>
            <a:spcAft>
              <a:spcPct val="35000"/>
            </a:spcAft>
          </a:pPr>
          <a:r>
            <a:rPr lang="fr-FR" sz="1800" kern="1200" dirty="0">
              <a:solidFill>
                <a:srgbClr val="0070C0"/>
              </a:solidFill>
              <a:latin typeface="+mn-lt"/>
            </a:rPr>
            <a:t> ou des </a:t>
          </a:r>
          <a:r>
            <a:rPr lang="fr-FR" sz="1800" kern="1200" dirty="0" err="1">
              <a:solidFill>
                <a:srgbClr val="0070C0"/>
              </a:solidFill>
              <a:latin typeface="+mn-lt"/>
            </a:rPr>
            <a:t>téléservices</a:t>
          </a:r>
          <a:r>
            <a:rPr lang="fr-FR" sz="1800" kern="1200" dirty="0">
              <a:solidFill>
                <a:srgbClr val="0070C0"/>
              </a:solidFill>
              <a:latin typeface="+mn-lt"/>
            </a:rPr>
            <a:t>)</a:t>
          </a:r>
          <a:endParaRPr lang="fr-FR" sz="1800" b="0" kern="1200" dirty="0">
            <a:solidFill>
              <a:srgbClr val="0070C0"/>
            </a:solidFill>
            <a:latin typeface="+mn-lt"/>
          </a:endParaRPr>
        </a:p>
      </dsp:txBody>
      <dsp:txXfrm>
        <a:off x="1052327" y="5307090"/>
        <a:ext cx="3653873" cy="1228647"/>
      </dsp:txXfrm>
    </dsp:sp>
    <dsp:sp modelId="{743E27C0-622F-48A4-A439-DAB9412FF715}">
      <dsp:nvSpPr>
        <dsp:cNvPr id="0" name=""/>
        <dsp:cNvSpPr/>
      </dsp:nvSpPr>
      <dsp:spPr>
        <a:xfrm>
          <a:off x="2729109" y="3655447"/>
          <a:ext cx="418287" cy="418287"/>
        </a:xfrm>
        <a:prstGeom prst="ellipse">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D4C9D631-F92D-4932-AF94-B3BDD2514990}">
      <dsp:nvSpPr>
        <dsp:cNvPr id="0" name=""/>
        <dsp:cNvSpPr/>
      </dsp:nvSpPr>
      <dsp:spPr>
        <a:xfrm>
          <a:off x="2443400" y="4069226"/>
          <a:ext cx="2896205" cy="1196076"/>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221642" tIns="0" rIns="0" bIns="0" numCol="1" spcCol="1270" anchor="t" anchorCtr="0">
          <a:noAutofit/>
        </a:bodyPr>
        <a:lstStyle/>
        <a:p>
          <a:pPr lvl="0" algn="ctr" defTabSz="800100">
            <a:lnSpc>
              <a:spcPct val="90000"/>
            </a:lnSpc>
            <a:spcBef>
              <a:spcPct val="0"/>
            </a:spcBef>
            <a:spcAft>
              <a:spcPct val="35000"/>
            </a:spcAft>
          </a:pPr>
          <a:r>
            <a:rPr lang="fr-FR" sz="1800" kern="1200" dirty="0">
              <a:solidFill>
                <a:prstClr val="black"/>
              </a:solidFill>
              <a:latin typeface="+mn-lt"/>
            </a:rPr>
            <a:t>Conseil de classe du 2</a:t>
          </a:r>
          <a:r>
            <a:rPr lang="fr-FR" sz="1800" kern="1200" baseline="30000" dirty="0">
              <a:solidFill>
                <a:prstClr val="black"/>
              </a:solidFill>
              <a:latin typeface="+mn-lt"/>
            </a:rPr>
            <a:t>ème</a:t>
          </a:r>
          <a:r>
            <a:rPr lang="fr-FR" sz="1800" kern="1200" dirty="0">
              <a:solidFill>
                <a:prstClr val="black"/>
              </a:solidFill>
              <a:latin typeface="+mn-lt"/>
            </a:rPr>
            <a:t> trimestre ou 1</a:t>
          </a:r>
          <a:r>
            <a:rPr lang="fr-FR" sz="1800" kern="1200" baseline="30000" dirty="0">
              <a:solidFill>
                <a:prstClr val="black"/>
              </a:solidFill>
              <a:latin typeface="+mn-lt"/>
            </a:rPr>
            <a:t>er</a:t>
          </a:r>
          <a:r>
            <a:rPr lang="fr-FR" sz="1800" kern="1200" dirty="0">
              <a:solidFill>
                <a:prstClr val="black"/>
              </a:solidFill>
              <a:latin typeface="+mn-lt"/>
            </a:rPr>
            <a:t> semestre: avis sur les intentions</a:t>
          </a:r>
          <a:endParaRPr lang="fr-FR" sz="1800" b="0" kern="1200" dirty="0">
            <a:latin typeface="+mn-lt"/>
          </a:endParaRPr>
        </a:p>
      </dsp:txBody>
      <dsp:txXfrm>
        <a:off x="2443400" y="4069226"/>
        <a:ext cx="2896205" cy="1196076"/>
      </dsp:txXfrm>
    </dsp:sp>
    <dsp:sp modelId="{1FB73CC3-F35B-4A98-882D-FA70488D1140}">
      <dsp:nvSpPr>
        <dsp:cNvPr id="0" name=""/>
        <dsp:cNvSpPr/>
      </dsp:nvSpPr>
      <dsp:spPr>
        <a:xfrm>
          <a:off x="5564393" y="2219536"/>
          <a:ext cx="554230" cy="554230"/>
        </a:xfrm>
        <a:prstGeom prst="ellipse">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60114473-5AAD-411E-B669-29B8C2F60294}">
      <dsp:nvSpPr>
        <dsp:cNvPr id="0" name=""/>
        <dsp:cNvSpPr/>
      </dsp:nvSpPr>
      <dsp:spPr>
        <a:xfrm>
          <a:off x="4725915" y="2811417"/>
          <a:ext cx="2388773" cy="1537922"/>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293675" tIns="0" rIns="0" bIns="0" numCol="1" spcCol="1270" anchor="t" anchorCtr="0">
          <a:noAutofit/>
        </a:bodyPr>
        <a:lstStyle/>
        <a:p>
          <a:pPr lvl="0" algn="ctr" defTabSz="666750">
            <a:lnSpc>
              <a:spcPct val="90000"/>
            </a:lnSpc>
            <a:spcBef>
              <a:spcPct val="0"/>
            </a:spcBef>
            <a:spcAft>
              <a:spcPct val="35000"/>
            </a:spcAft>
          </a:pPr>
          <a:endParaRPr lang="fr-FR" sz="1500" b="0" kern="1200" dirty="0">
            <a:latin typeface="Marianne "/>
          </a:endParaRPr>
        </a:p>
        <a:p>
          <a:pPr lvl="0" algn="ctr" defTabSz="666750">
            <a:lnSpc>
              <a:spcPct val="90000"/>
            </a:lnSpc>
            <a:spcBef>
              <a:spcPct val="0"/>
            </a:spcBef>
            <a:spcAft>
              <a:spcPct val="35000"/>
            </a:spcAft>
          </a:pPr>
          <a:r>
            <a:rPr lang="fr-FR" sz="1800" kern="1200" dirty="0">
              <a:solidFill>
                <a:prstClr val="black"/>
              </a:solidFill>
              <a:latin typeface="+mn-lt"/>
            </a:rPr>
            <a:t>Fin Mai / début Juin: formulation des vœux définitifs </a:t>
          </a:r>
          <a:r>
            <a:rPr lang="fr-FR" sz="1800" b="0" kern="1200" dirty="0">
              <a:latin typeface="+mn-lt"/>
            </a:rPr>
            <a:t> </a:t>
          </a:r>
        </a:p>
      </dsp:txBody>
      <dsp:txXfrm>
        <a:off x="4725915" y="2811417"/>
        <a:ext cx="2388773" cy="1537922"/>
      </dsp:txXfrm>
    </dsp:sp>
    <dsp:sp modelId="{FC5A033A-DA7C-4E04-81C7-D714911C1EE4}">
      <dsp:nvSpPr>
        <dsp:cNvPr id="0" name=""/>
        <dsp:cNvSpPr/>
      </dsp:nvSpPr>
      <dsp:spPr>
        <a:xfrm>
          <a:off x="6866311" y="1761877"/>
          <a:ext cx="742459" cy="742459"/>
        </a:xfrm>
        <a:prstGeom prst="ellipse">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38AF4DB6-9C4C-4317-9B40-FE5F70091D3E}">
      <dsp:nvSpPr>
        <dsp:cNvPr id="0" name=""/>
        <dsp:cNvSpPr/>
      </dsp:nvSpPr>
      <dsp:spPr>
        <a:xfrm>
          <a:off x="6981934" y="2308807"/>
          <a:ext cx="3671857" cy="2940917"/>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393414" tIns="0" rIns="0" bIns="0" numCol="1" spcCol="1270" anchor="t" anchorCtr="0">
          <a:noAutofit/>
        </a:bodyPr>
        <a:lstStyle/>
        <a:p>
          <a:pPr lvl="0" algn="ctr" defTabSz="711200">
            <a:lnSpc>
              <a:spcPct val="90000"/>
            </a:lnSpc>
            <a:spcBef>
              <a:spcPct val="0"/>
            </a:spcBef>
            <a:spcAft>
              <a:spcPct val="35000"/>
            </a:spcAft>
          </a:pPr>
          <a:endParaRPr lang="fr-FR" sz="1600" kern="1200" dirty="0">
            <a:solidFill>
              <a:prstClr val="black"/>
            </a:solidFill>
            <a:latin typeface="Marianne" panose="02000000000000000000"/>
          </a:endParaRPr>
        </a:p>
        <a:p>
          <a:pPr lvl="0" algn="ctr" defTabSz="711200">
            <a:lnSpc>
              <a:spcPct val="90000"/>
            </a:lnSpc>
            <a:spcBef>
              <a:spcPct val="0"/>
            </a:spcBef>
            <a:spcAft>
              <a:spcPct val="35000"/>
            </a:spcAft>
          </a:pPr>
          <a:r>
            <a:rPr lang="fr-FR" sz="1800" kern="1200" dirty="0">
              <a:solidFill>
                <a:prstClr val="black"/>
              </a:solidFill>
              <a:latin typeface="+mn-lt"/>
            </a:rPr>
            <a:t>Conseil de classe du 3</a:t>
          </a:r>
          <a:r>
            <a:rPr lang="fr-FR" sz="1800" kern="1200" baseline="30000" dirty="0">
              <a:solidFill>
                <a:prstClr val="black"/>
              </a:solidFill>
              <a:latin typeface="+mn-lt"/>
            </a:rPr>
            <a:t>ème</a:t>
          </a:r>
          <a:r>
            <a:rPr lang="fr-FR" sz="1800" kern="1200" dirty="0">
              <a:solidFill>
                <a:prstClr val="black"/>
              </a:solidFill>
              <a:latin typeface="+mn-lt"/>
            </a:rPr>
            <a:t> trimestre ou 2</a:t>
          </a:r>
          <a:r>
            <a:rPr lang="fr-FR" sz="1800" kern="1200" baseline="30000" dirty="0">
              <a:solidFill>
                <a:prstClr val="black"/>
              </a:solidFill>
              <a:latin typeface="+mn-lt"/>
            </a:rPr>
            <a:t>ème</a:t>
          </a:r>
          <a:r>
            <a:rPr lang="fr-FR" sz="1800" kern="1200" dirty="0">
              <a:solidFill>
                <a:prstClr val="black"/>
              </a:solidFill>
              <a:latin typeface="+mn-lt"/>
            </a:rPr>
            <a:t> semestre : proposition d’orientation qui devient décision d’orientation si accord avec les vœux définitifs </a:t>
          </a:r>
          <a:endParaRPr lang="fr-FR" sz="1800" b="0" kern="1200" dirty="0">
            <a:latin typeface="+mn-lt"/>
          </a:endParaRPr>
        </a:p>
      </dsp:txBody>
      <dsp:txXfrm>
        <a:off x="6981934" y="2308807"/>
        <a:ext cx="3671857" cy="2940917"/>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CE277D-0879-4E6D-B54B-E2DED6DB1ED3}" type="datetimeFigureOut">
              <a:rPr lang="fr-FR" smtClean="0"/>
              <a:t>09/12/2022</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BC1068-468E-4DE7-AA0A-296D6FA82FDA}" type="slidenum">
              <a:rPr lang="fr-FR" smtClean="0"/>
              <a:t>‹N°›</a:t>
            </a:fld>
            <a:endParaRPr lang="fr-FR"/>
          </a:p>
        </p:txBody>
      </p:sp>
    </p:spTree>
    <p:extLst>
      <p:ext uri="{BB962C8B-B14F-4D97-AF65-F5344CB8AC3E}">
        <p14:creationId xmlns:p14="http://schemas.microsoft.com/office/powerpoint/2010/main" val="17436802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3EBC1068-468E-4DE7-AA0A-296D6FA82FDA}" type="slidenum">
              <a:rPr lang="fr-FR" smtClean="0"/>
              <a:t>1</a:t>
            </a:fld>
            <a:endParaRPr lang="fr-FR"/>
          </a:p>
        </p:txBody>
      </p:sp>
    </p:spTree>
    <p:extLst>
      <p:ext uri="{BB962C8B-B14F-4D97-AF65-F5344CB8AC3E}">
        <p14:creationId xmlns:p14="http://schemas.microsoft.com/office/powerpoint/2010/main" val="16041368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p22:notes"/>
          <p:cNvSpPr txBox="1">
            <a:spLocks noGrp="1"/>
          </p:cNvSpPr>
          <p:nvPr>
            <p:ph type="body" idx="1"/>
          </p:nvPr>
        </p:nvSpPr>
        <p:spPr>
          <a:xfrm>
            <a:off x="679768" y="4777194"/>
            <a:ext cx="543814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6" name="Google Shape;336;p22: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Intention: portent sur les voies de formation, le conseil de classe répond par un avis provisoire</a:t>
            </a:r>
          </a:p>
          <a:p>
            <a:r>
              <a:rPr lang="fr-FR" dirty="0"/>
              <a:t>Vœux définitif, le conseil de classe répond par un avis définitif</a:t>
            </a:r>
          </a:p>
          <a:p>
            <a:r>
              <a:rPr lang="fr-FR" dirty="0"/>
              <a:t>Indiquez les spécialités ou bien la seconde famille de métiers</a:t>
            </a:r>
          </a:p>
          <a:p>
            <a:r>
              <a:rPr lang="fr-FR" dirty="0"/>
              <a:t>Calendrier</a:t>
            </a:r>
            <a:br>
              <a:rPr lang="fr-FR" dirty="0"/>
            </a:br>
            <a:r>
              <a:rPr lang="fr-FR" dirty="0"/>
              <a:t> 4 avril : ouverture de la consultation de l’offre de formation dans le Service en ligne affectation (SLA).</a:t>
            </a:r>
            <a:br>
              <a:rPr lang="fr-FR" dirty="0"/>
            </a:br>
            <a:r>
              <a:rPr lang="fr-FR" dirty="0"/>
              <a:t> 9 mai : ouverture de la saisie des vœux aux familles des élèves de 3e, via le SLA.</a:t>
            </a:r>
            <a:br>
              <a:rPr lang="fr-FR" dirty="0"/>
            </a:br>
            <a:r>
              <a:rPr lang="fr-FR" dirty="0"/>
              <a:t> 23 mai : ouverture de la saisie des vœux en établissement via </a:t>
            </a:r>
            <a:r>
              <a:rPr lang="fr-FR" dirty="0" err="1"/>
              <a:t>Affelnet</a:t>
            </a:r>
            <a:r>
              <a:rPr lang="fr-FR" dirty="0"/>
              <a:t> Lycée.</a:t>
            </a:r>
            <a:br>
              <a:rPr lang="fr-FR" dirty="0"/>
            </a:br>
            <a:r>
              <a:rPr lang="fr-FR" dirty="0"/>
              <a:t> 31 mai : fermeture de la saisie des vœux aux familles dans le SLA.</a:t>
            </a:r>
            <a:br>
              <a:rPr lang="fr-FR" dirty="0"/>
            </a:br>
            <a:r>
              <a:rPr lang="fr-FR" dirty="0"/>
              <a:t> 13 juin : fermeture de la saisie des vœux en établissement (</a:t>
            </a:r>
            <a:r>
              <a:rPr lang="fr-FR" dirty="0" err="1"/>
              <a:t>Affelnet</a:t>
            </a:r>
            <a:r>
              <a:rPr lang="fr-FR" dirty="0"/>
              <a:t> Lycée)</a:t>
            </a:r>
            <a:br>
              <a:rPr lang="fr-FR" dirty="0"/>
            </a:br>
            <a:r>
              <a:rPr lang="fr-FR" dirty="0"/>
              <a:t> 14 juin : ouverture aux établissements privés de la consultation des listes des élèves candidats</a:t>
            </a:r>
            <a:br>
              <a:rPr lang="fr-FR" dirty="0"/>
            </a:br>
            <a:r>
              <a:rPr lang="fr-FR" dirty="0"/>
              <a:t> 16/06 à 12h au 17/06 à 12h : réouverture de la saisie dans </a:t>
            </a:r>
            <a:r>
              <a:rPr lang="fr-FR" dirty="0" err="1"/>
              <a:t>Affelnet</a:t>
            </a:r>
            <a:r>
              <a:rPr lang="fr-FR" dirty="0"/>
              <a:t> Lycée pour modification des vœux</a:t>
            </a:r>
            <a:br>
              <a:rPr lang="fr-FR" dirty="0"/>
            </a:br>
            <a:r>
              <a:rPr lang="fr-FR" dirty="0"/>
              <a:t>par les établissements suite aux commissions d’appel.</a:t>
            </a:r>
            <a:br>
              <a:rPr lang="fr-FR" dirty="0"/>
            </a:br>
            <a:r>
              <a:rPr lang="fr-FR" dirty="0"/>
              <a:t> 17/06 à 14h au 20/06 à 18h : Saisie des « décisions » des commissions dans </a:t>
            </a:r>
            <a:r>
              <a:rPr lang="fr-FR" dirty="0" err="1"/>
              <a:t>Affelnet</a:t>
            </a:r>
            <a:r>
              <a:rPr lang="fr-FR" dirty="0"/>
              <a:t> Lycée</a:t>
            </a:r>
            <a:br>
              <a:rPr lang="fr-FR" dirty="0"/>
            </a:br>
            <a:r>
              <a:rPr lang="fr-FR" dirty="0"/>
              <a:t> 1er juillet à 14h : Transmission des notifications d’admission via </a:t>
            </a:r>
            <a:r>
              <a:rPr lang="fr-FR" dirty="0" err="1"/>
              <a:t>Affelnet</a:t>
            </a:r>
            <a:r>
              <a:rPr lang="fr-FR" dirty="0"/>
              <a:t>-Lycée. Début de la télé-</a:t>
            </a:r>
            <a:br>
              <a:rPr lang="fr-FR" dirty="0"/>
            </a:br>
            <a:r>
              <a:rPr lang="fr-FR" dirty="0"/>
              <a:t>inscription.</a:t>
            </a:r>
            <a:br>
              <a:rPr lang="fr-FR" dirty="0"/>
            </a:br>
            <a:r>
              <a:rPr lang="fr-FR" dirty="0"/>
              <a:t> 1er juillet 14h30: Consultation des résultats d’admission par les familles dans le SLA.</a:t>
            </a:r>
          </a:p>
        </p:txBody>
      </p:sp>
      <p:sp>
        <p:nvSpPr>
          <p:cNvPr id="4" name="Espace réservé du numéro de diapositive 3"/>
          <p:cNvSpPr>
            <a:spLocks noGrp="1"/>
          </p:cNvSpPr>
          <p:nvPr>
            <p:ph type="sldNum" sz="quarter" idx="10"/>
          </p:nvPr>
        </p:nvSpPr>
        <p:spPr/>
        <p:txBody>
          <a:bodyPr/>
          <a:lstStyle/>
          <a:p>
            <a:fld id="{3EBC1068-468E-4DE7-AA0A-296D6FA82FDA}" type="slidenum">
              <a:rPr lang="fr-FR" smtClean="0"/>
              <a:t>12</a:t>
            </a:fld>
            <a:endParaRPr lang="fr-FR"/>
          </a:p>
        </p:txBody>
      </p:sp>
    </p:spTree>
    <p:extLst>
      <p:ext uri="{BB962C8B-B14F-4D97-AF65-F5344CB8AC3E}">
        <p14:creationId xmlns:p14="http://schemas.microsoft.com/office/powerpoint/2010/main" val="36025792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Ouverture de la consultation de l’offre de formation aux familles le lundi 4 avril 2022</a:t>
            </a:r>
            <a:br>
              <a:rPr lang="fr-FR" dirty="0"/>
            </a:br>
            <a:r>
              <a:rPr lang="fr-FR" dirty="0"/>
              <a:t>- Phase de saisie des vœux par les familles du lundi 9 mai au mardi 31 mai 2022</a:t>
            </a:r>
            <a:br>
              <a:rPr lang="fr-FR" dirty="0"/>
            </a:br>
            <a:r>
              <a:rPr lang="fr-FR" dirty="0"/>
              <a:t>- Ouverture de la consultation des résultats via le service en ligne affectation le vendredi 1er juillet 2022, à</a:t>
            </a:r>
            <a:br>
              <a:rPr lang="fr-FR" dirty="0"/>
            </a:br>
            <a:r>
              <a:rPr lang="fr-FR" dirty="0"/>
              <a:t>14h30</a:t>
            </a:r>
            <a:br>
              <a:rPr lang="fr-FR" dirty="0"/>
            </a:br>
            <a:r>
              <a:rPr lang="fr-FR" dirty="0"/>
              <a:t>Pendant la phase d’ouverture d</a:t>
            </a:r>
          </a:p>
          <a:p>
            <a:r>
              <a:rPr lang="fr-FR" dirty="0"/>
              <a:t>Familles éloignées du numérique ou ne souhaitant pas utiliser le service en ligne affectation :</a:t>
            </a:r>
            <a:br>
              <a:rPr lang="fr-FR" dirty="0"/>
            </a:br>
            <a:r>
              <a:rPr lang="fr-FR" dirty="0"/>
              <a:t>L’établissement utilise la fiche préparatoire à la saisie préalablement remplie et signée par les représentants</a:t>
            </a:r>
            <a:br>
              <a:rPr lang="fr-FR" dirty="0"/>
            </a:br>
            <a:r>
              <a:rPr lang="fr-FR" dirty="0"/>
              <a:t>légaux.</a:t>
            </a:r>
          </a:p>
          <a:p>
            <a:r>
              <a:rPr lang="fr-FR" dirty="0"/>
              <a:t>Cette fiche préparatoire à la saisie des vœux (annexe 4) pourra être utilisée dans le cadre de l’accompagnement</a:t>
            </a:r>
            <a:br>
              <a:rPr lang="fr-FR" dirty="0"/>
            </a:br>
            <a:r>
              <a:rPr lang="fr-FR" dirty="0"/>
              <a:t>des représentants légaux lors de l’expression des vœux d’affectation, notamment pour ceux éloignés du</a:t>
            </a:r>
            <a:br>
              <a:rPr lang="fr-FR" dirty="0"/>
            </a:br>
            <a:r>
              <a:rPr lang="fr-FR" dirty="0"/>
              <a:t>numérique ou qui ne souhaitent pas utiliser le service en ligne affectation. Cette fiche, complétée et signée par</a:t>
            </a:r>
            <a:br>
              <a:rPr lang="fr-FR" dirty="0"/>
            </a:br>
            <a:r>
              <a:rPr lang="fr-FR" dirty="0"/>
              <a:t>les représentants légaux, permettra aux établissements d’origine de recueillir les vœux d’affectation et de</a:t>
            </a:r>
            <a:br>
              <a:rPr lang="fr-FR" dirty="0"/>
            </a:br>
            <a:r>
              <a:rPr lang="fr-FR" dirty="0"/>
              <a:t>procéder à la saisie dans AFFELNET Lycée</a:t>
            </a:r>
          </a:p>
        </p:txBody>
      </p:sp>
      <p:sp>
        <p:nvSpPr>
          <p:cNvPr id="4" name="Espace réservé du numéro de diapositive 3"/>
          <p:cNvSpPr>
            <a:spLocks noGrp="1"/>
          </p:cNvSpPr>
          <p:nvPr>
            <p:ph type="sldNum" sz="quarter" idx="10"/>
          </p:nvPr>
        </p:nvSpPr>
        <p:spPr/>
        <p:txBody>
          <a:bodyPr/>
          <a:lstStyle/>
          <a:p>
            <a:fld id="{3EBC1068-468E-4DE7-AA0A-296D6FA82FDA}" type="slidenum">
              <a:rPr lang="fr-FR" smtClean="0"/>
              <a:t>13</a:t>
            </a:fld>
            <a:endParaRPr lang="fr-FR"/>
          </a:p>
        </p:txBody>
      </p:sp>
    </p:spTree>
    <p:extLst>
      <p:ext uri="{BB962C8B-B14F-4D97-AF65-F5344CB8AC3E}">
        <p14:creationId xmlns:p14="http://schemas.microsoft.com/office/powerpoint/2010/main" val="6696821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Annexe 5 Annexe 5</a:t>
            </a:r>
            <a:br>
              <a:rPr lang="fr-FR" dirty="0"/>
            </a:br>
            <a:r>
              <a:rPr lang="fr-FR" dirty="0"/>
              <a:t>Guide de l’affectation 2022 – Académie de Lyon Page 4 sur 5</a:t>
            </a:r>
            <a:br>
              <a:rPr lang="fr-FR" dirty="0"/>
            </a:br>
            <a:r>
              <a:rPr lang="fr-FR" dirty="0"/>
              <a:t/>
            </a:r>
            <a:br>
              <a:rPr lang="fr-FR" dirty="0"/>
            </a:br>
            <a:r>
              <a:rPr lang="fr-FR" dirty="0"/>
              <a:t>Formations à recrutement particulier de la voie professionnelle</a:t>
            </a:r>
            <a:br>
              <a:rPr lang="fr-FR" dirty="0"/>
            </a:br>
            <a:r>
              <a:rPr lang="fr-FR" dirty="0"/>
              <a:t>F o r m a t i o n s d u d o m a i n e d e l a s é c u r i t é</a:t>
            </a:r>
            <a:br>
              <a:rPr lang="fr-FR" dirty="0"/>
            </a:br>
            <a:r>
              <a:rPr lang="fr-FR" dirty="0"/>
              <a:t>Pr o c </a:t>
            </a:r>
            <a:r>
              <a:rPr lang="fr-FR" dirty="0" err="1"/>
              <a:t>édu</a:t>
            </a:r>
            <a:r>
              <a:rPr lang="fr-FR" dirty="0"/>
              <a:t> r e ho r s PAM su r vœu </a:t>
            </a:r>
            <a:r>
              <a:rPr lang="fr-FR" dirty="0" err="1"/>
              <a:t>spéc</a:t>
            </a:r>
            <a:r>
              <a:rPr lang="fr-FR" dirty="0"/>
              <a:t> i f i </a:t>
            </a:r>
            <a:r>
              <a:rPr lang="fr-FR" dirty="0" err="1"/>
              <a:t>qu</a:t>
            </a:r>
            <a:r>
              <a:rPr lang="fr-FR" dirty="0"/>
              <a:t> e</a:t>
            </a:r>
            <a:br>
              <a:rPr lang="fr-FR" dirty="0"/>
            </a:br>
            <a:r>
              <a:rPr lang="fr-FR" dirty="0"/>
              <a:t>Le recrutement se fait sur dossier et entretien. Le dossier unique de candidature (annexe 8) et les documents</a:t>
            </a:r>
            <a:br>
              <a:rPr lang="fr-FR" dirty="0"/>
            </a:br>
            <a:r>
              <a:rPr lang="fr-FR" dirty="0"/>
              <a:t>demandés doivent être envoyés par mail au secrétariat du (ou des) lycée(s) visé(s).</a:t>
            </a:r>
            <a:br>
              <a:rPr lang="fr-FR" dirty="0"/>
            </a:br>
            <a:r>
              <a:rPr lang="fr-FR" dirty="0"/>
              <a:t>- CAP Agent de sécurité - Lycée </a:t>
            </a:r>
            <a:r>
              <a:rPr lang="fr-FR" dirty="0" err="1"/>
              <a:t>Sermenaz</a:t>
            </a:r>
            <a:r>
              <a:rPr lang="fr-FR" dirty="0"/>
              <a:t> à Rillieux-la-Pape</a:t>
            </a:r>
            <a:br>
              <a:rPr lang="fr-FR" dirty="0"/>
            </a:br>
            <a:r>
              <a:rPr lang="fr-FR" dirty="0"/>
              <a:t>- Bac pro Métiers de la sécurité - Lycée </a:t>
            </a:r>
            <a:r>
              <a:rPr lang="fr-FR" dirty="0" err="1"/>
              <a:t>Sermenaz</a:t>
            </a:r>
            <a:r>
              <a:rPr lang="fr-FR" dirty="0"/>
              <a:t> à Rillieux-la-Pape</a:t>
            </a:r>
            <a:br>
              <a:rPr lang="fr-FR" dirty="0"/>
            </a:br>
            <a:r>
              <a:rPr lang="fr-FR" dirty="0"/>
              <a:t>- CAP Agent de sécurité - Lycée </a:t>
            </a:r>
            <a:r>
              <a:rPr lang="fr-FR" dirty="0" err="1"/>
              <a:t>Carriat</a:t>
            </a:r>
            <a:r>
              <a:rPr lang="fr-FR" dirty="0"/>
              <a:t> à Bourg-en-Bresse</a:t>
            </a:r>
            <a:br>
              <a:rPr lang="fr-FR" dirty="0"/>
            </a:br>
            <a:r>
              <a:rPr lang="fr-FR" dirty="0"/>
              <a:t>- Bac pro Métiers de la sécurité - Lycée </a:t>
            </a:r>
            <a:r>
              <a:rPr lang="fr-FR" dirty="0" err="1"/>
              <a:t>Carriat</a:t>
            </a:r>
            <a:r>
              <a:rPr lang="fr-FR" dirty="0"/>
              <a:t> à Bourg-en-Bresse</a:t>
            </a:r>
            <a:br>
              <a:rPr lang="fr-FR" dirty="0"/>
            </a:br>
            <a:r>
              <a:rPr lang="fr-FR" dirty="0"/>
              <a:t>- CAP Agent de sécurité - Lycée F. Forest à Saint-Priest</a:t>
            </a:r>
            <a:br>
              <a:rPr lang="fr-FR" dirty="0"/>
            </a:br>
            <a:r>
              <a:rPr lang="fr-FR" dirty="0"/>
              <a:t>- Bac pro Métiers de la sécurité - Lycée F. Forest à Saint-Priest</a:t>
            </a:r>
            <a:br>
              <a:rPr lang="fr-FR" dirty="0"/>
            </a:br>
            <a:r>
              <a:rPr lang="fr-FR" dirty="0"/>
              <a:t>o Date limite de dépôt du dossier de candidature : 10 mai 2022</a:t>
            </a:r>
            <a:br>
              <a:rPr lang="fr-FR" dirty="0"/>
            </a:br>
            <a:r>
              <a:rPr lang="fr-FR" dirty="0"/>
              <a:t>F or ma t i on s d e l a con d u i te r ou ti </a:t>
            </a:r>
            <a:r>
              <a:rPr lang="fr-FR" dirty="0" err="1"/>
              <a:t>èr</a:t>
            </a:r>
            <a:r>
              <a:rPr lang="fr-FR" dirty="0"/>
              <a:t> e</a:t>
            </a:r>
            <a:br>
              <a:rPr lang="fr-FR" dirty="0"/>
            </a:br>
            <a:r>
              <a:rPr lang="fr-FR" dirty="0"/>
              <a:t>Pr o c </a:t>
            </a:r>
            <a:r>
              <a:rPr lang="fr-FR" dirty="0" err="1"/>
              <a:t>édu</a:t>
            </a:r>
            <a:r>
              <a:rPr lang="fr-FR" dirty="0"/>
              <a:t> r e PAM + a v i s de l ’ </a:t>
            </a:r>
            <a:r>
              <a:rPr lang="fr-FR" dirty="0" err="1"/>
              <a:t>ét</a:t>
            </a:r>
            <a:r>
              <a:rPr lang="fr-FR" dirty="0"/>
              <a:t> a </a:t>
            </a:r>
            <a:r>
              <a:rPr lang="fr-FR" dirty="0" err="1"/>
              <a:t>bl</a:t>
            </a:r>
            <a:r>
              <a:rPr lang="fr-FR" dirty="0"/>
              <a:t> i s </a:t>
            </a:r>
            <a:r>
              <a:rPr lang="fr-FR" dirty="0" err="1"/>
              <a:t>sem</a:t>
            </a:r>
            <a:r>
              <a:rPr lang="fr-FR" dirty="0"/>
              <a:t> </a:t>
            </a:r>
            <a:r>
              <a:rPr lang="fr-FR" dirty="0" err="1"/>
              <a:t>ent</a:t>
            </a:r>
            <a:r>
              <a:rPr lang="fr-FR" dirty="0"/>
              <a:t> d’ a </a:t>
            </a:r>
            <a:r>
              <a:rPr lang="fr-FR" dirty="0" err="1"/>
              <a:t>ccue</a:t>
            </a:r>
            <a:r>
              <a:rPr lang="fr-FR" dirty="0"/>
              <a:t> i l</a:t>
            </a:r>
            <a:br>
              <a:rPr lang="fr-FR" dirty="0"/>
            </a:br>
            <a:r>
              <a:rPr lang="fr-FR" dirty="0"/>
              <a:t>Les élèves souhaitant s’orienter vers un bac pro « CTRM » ou vers un CAP « CLM » sont informés qu’ils peuvent</a:t>
            </a:r>
            <a:br>
              <a:rPr lang="fr-FR" dirty="0"/>
            </a:br>
            <a:r>
              <a:rPr lang="fr-FR" dirty="0"/>
              <a:t>bénéficier d’une bonification s’ils complètent un dossier de demande d’avis préparatoire à l’affectation dans un</a:t>
            </a:r>
            <a:br>
              <a:rPr lang="fr-FR" dirty="0"/>
            </a:br>
            <a:r>
              <a:rPr lang="fr-FR" dirty="0"/>
              <a:t>des établissements préparant à ce diplôme (Annexe 12.1). Un dossier unique est valable pour toutes les</a:t>
            </a:r>
            <a:br>
              <a:rPr lang="fr-FR" dirty="0"/>
            </a:br>
            <a:r>
              <a:rPr lang="fr-FR" dirty="0"/>
              <a:t>demandes dans les quatre établissements. L’avis émis par l’établissement sera valide pour tous les vœux</a:t>
            </a:r>
            <a:br>
              <a:rPr lang="fr-FR" dirty="0"/>
            </a:br>
            <a:r>
              <a:rPr lang="fr-FR" dirty="0"/>
              <a:t>concernant la même formation dans les quatre lycées professionnels</a:t>
            </a:r>
            <a:br>
              <a:rPr lang="fr-FR" dirty="0"/>
            </a:br>
            <a:r>
              <a:rPr lang="fr-FR" dirty="0"/>
              <a:t>Chaque lycée professionnel établit la liste des élèves ayant un avis favorable et la transmet pour le vendredi 10</a:t>
            </a:r>
            <a:br>
              <a:rPr lang="fr-FR" dirty="0"/>
            </a:br>
            <a:r>
              <a:rPr lang="fr-FR" dirty="0"/>
              <a:t>juin 2022 à la DSDEN dont il relève qui bonifiera l’ensemble des vœux. Il complète et transmet à l’établissement</a:t>
            </a:r>
            <a:br>
              <a:rPr lang="fr-FR" dirty="0"/>
            </a:br>
            <a:r>
              <a:rPr lang="fr-FR" dirty="0"/>
              <a:t>d’origine la fiche de liaison spécifique (Annexe 12).</a:t>
            </a:r>
            <a:br>
              <a:rPr lang="fr-FR" dirty="0"/>
            </a:br>
            <a:r>
              <a:rPr lang="fr-FR" dirty="0"/>
              <a:t>Les élèves bénéficiant d’un avis favorable reçoivent une bonification sous la forme d’un avis de gestion. Celle-ci</a:t>
            </a:r>
            <a:br>
              <a:rPr lang="fr-FR" dirty="0"/>
            </a:br>
            <a:r>
              <a:rPr lang="fr-FR" dirty="0"/>
              <a:t>ne garantit pas l’affectation.</a:t>
            </a:r>
            <a:br>
              <a:rPr lang="fr-FR" dirty="0"/>
            </a:br>
            <a:r>
              <a:rPr lang="fr-FR" dirty="0"/>
              <a:t>- CAP Conducteur livreur de marchandises (CLM) - Lycée Emile </a:t>
            </a:r>
            <a:r>
              <a:rPr lang="fr-FR" dirty="0" err="1"/>
              <a:t>Béjuit</a:t>
            </a:r>
            <a:r>
              <a:rPr lang="fr-FR" dirty="0"/>
              <a:t> de Bron</a:t>
            </a:r>
            <a:br>
              <a:rPr lang="fr-FR" dirty="0"/>
            </a:br>
            <a:r>
              <a:rPr lang="fr-FR" dirty="0"/>
              <a:t>- Bac pro Conducteur transport routier marchandises (CTRM) - Lycée Emile </a:t>
            </a:r>
            <a:r>
              <a:rPr lang="fr-FR" dirty="0" err="1"/>
              <a:t>Béjuit</a:t>
            </a:r>
            <a:r>
              <a:rPr lang="fr-FR" dirty="0"/>
              <a:t> de Bron</a:t>
            </a:r>
            <a:br>
              <a:rPr lang="fr-FR" dirty="0"/>
            </a:br>
            <a:r>
              <a:rPr lang="fr-FR" dirty="0"/>
              <a:t>- Bac pro Conducteur transport routier marchandises (CTRM) - Lycée Gabriel Voisin à Bourg-en-Bresse</a:t>
            </a:r>
            <a:br>
              <a:rPr lang="fr-FR" dirty="0"/>
            </a:br>
            <a:r>
              <a:rPr lang="fr-FR" dirty="0"/>
              <a:t>- Bac pro Conducteur transport routier marchandises (CTRM) - Lycée Hippolyte Carnot à Roanne</a:t>
            </a:r>
            <a:br>
              <a:rPr lang="fr-FR" dirty="0"/>
            </a:br>
            <a:r>
              <a:rPr lang="fr-FR" dirty="0"/>
              <a:t>- Bac pro Conducteur transport routier marchandises (CTRM) - Lycée Claude </a:t>
            </a:r>
            <a:r>
              <a:rPr lang="fr-FR" dirty="0" err="1"/>
              <a:t>Lebois</a:t>
            </a:r>
            <a:r>
              <a:rPr lang="fr-FR" dirty="0"/>
              <a:t> à Saint-Chamond</a:t>
            </a:r>
            <a:br>
              <a:rPr lang="fr-FR" dirty="0"/>
            </a:br>
            <a:r>
              <a:rPr lang="fr-FR" dirty="0"/>
              <a:t>o Date limite de dépôt du dossier de candidature : 25 Mai 2022</a:t>
            </a:r>
            <a:br>
              <a:rPr lang="fr-FR" dirty="0"/>
            </a:br>
            <a:r>
              <a:rPr lang="fr-FR" dirty="0"/>
              <a:t>Guide de l’affectation 2022 – Académie de Lyon Page 5 sur 5</a:t>
            </a:r>
            <a:br>
              <a:rPr lang="fr-FR" dirty="0"/>
            </a:br>
            <a:r>
              <a:rPr lang="fr-FR" dirty="0"/>
              <a:t>F o r m a t i o n s e n p a r t e n a r i a t a v e c l ’ a r m é e</a:t>
            </a:r>
            <a:br>
              <a:rPr lang="fr-FR" dirty="0"/>
            </a:br>
            <a:r>
              <a:rPr lang="fr-FR" dirty="0"/>
              <a:t>Pr o c </a:t>
            </a:r>
            <a:r>
              <a:rPr lang="fr-FR" dirty="0" err="1"/>
              <a:t>édu</a:t>
            </a:r>
            <a:r>
              <a:rPr lang="fr-FR" dirty="0"/>
              <a:t> r e ho r s PAM su r vœu </a:t>
            </a:r>
            <a:r>
              <a:rPr lang="fr-FR" dirty="0" err="1"/>
              <a:t>spéc</a:t>
            </a:r>
            <a:r>
              <a:rPr lang="fr-FR" dirty="0"/>
              <a:t> i f i </a:t>
            </a:r>
            <a:r>
              <a:rPr lang="fr-FR" dirty="0" err="1"/>
              <a:t>qu</a:t>
            </a:r>
            <a:r>
              <a:rPr lang="fr-FR" dirty="0"/>
              <a:t> e</a:t>
            </a:r>
            <a:br>
              <a:rPr lang="fr-FR" dirty="0"/>
            </a:br>
            <a:r>
              <a:rPr lang="fr-FR" dirty="0"/>
              <a:t>- 2de pro Métiers du numérique et de la transition énergétique vers le Bac Pro Métiers de l’électricité et</a:t>
            </a:r>
            <a:br>
              <a:rPr lang="fr-FR" dirty="0"/>
            </a:br>
            <a:r>
              <a:rPr lang="fr-FR" dirty="0"/>
              <a:t>de ses environnements connectés (MELEC) en partenariat avec la Marine - Lycée Branly à Lyon</a:t>
            </a:r>
            <a:br>
              <a:rPr lang="fr-FR" dirty="0"/>
            </a:br>
            <a:r>
              <a:rPr lang="fr-FR" dirty="0"/>
              <a:t>o Date limite de dépôt du dossier de candidature : 25 mai 2022</a:t>
            </a:r>
            <a:br>
              <a:rPr lang="fr-FR" dirty="0"/>
            </a:br>
            <a:r>
              <a:rPr lang="fr-FR" dirty="0"/>
              <a:t>- 2de pro Métiers du numérique et de la transition énergétique vers le Bac Pro Systèmes numériques (SN)</a:t>
            </a:r>
            <a:br>
              <a:rPr lang="fr-FR" dirty="0"/>
            </a:br>
            <a:r>
              <a:rPr lang="fr-FR" dirty="0"/>
              <a:t>en partenariat avec la Marine - lycée Branly à Lyon</a:t>
            </a:r>
            <a:br>
              <a:rPr lang="fr-FR" dirty="0"/>
            </a:br>
            <a:r>
              <a:rPr lang="fr-FR" dirty="0"/>
              <a:t>o Date limite de dépôt du dossier de candidature : 25 mai 2022</a:t>
            </a:r>
            <a:br>
              <a:rPr lang="fr-FR" dirty="0"/>
            </a:br>
            <a:r>
              <a:rPr lang="fr-FR" dirty="0"/>
              <a:t>- 2de pro Métiers du numérique et de la transition énergétique vers le Bac Pro Systèmes numériques (SN)</a:t>
            </a:r>
            <a:br>
              <a:rPr lang="fr-FR" dirty="0"/>
            </a:br>
            <a:r>
              <a:rPr lang="fr-FR" dirty="0"/>
              <a:t>en partenariat avec l'armée de Terre - Lycée Branly à Lyon</a:t>
            </a:r>
            <a:br>
              <a:rPr lang="fr-FR" dirty="0"/>
            </a:br>
            <a:r>
              <a:rPr lang="fr-FR" dirty="0"/>
              <a:t>o Date limite de dépôt du dossier de candidature : 25 mai 2022</a:t>
            </a:r>
            <a:br>
              <a:rPr lang="fr-FR" dirty="0"/>
            </a:br>
            <a:r>
              <a:rPr lang="fr-FR" dirty="0"/>
              <a:t>-</a:t>
            </a:r>
            <a:br>
              <a:rPr lang="fr-FR" dirty="0"/>
            </a:br>
            <a:endParaRPr lang="fr-FR" dirty="0"/>
          </a:p>
        </p:txBody>
      </p:sp>
      <p:sp>
        <p:nvSpPr>
          <p:cNvPr id="4" name="Espace réservé du numéro de diapositive 3"/>
          <p:cNvSpPr>
            <a:spLocks noGrp="1"/>
          </p:cNvSpPr>
          <p:nvPr>
            <p:ph type="sldNum" sz="quarter" idx="10"/>
          </p:nvPr>
        </p:nvSpPr>
        <p:spPr/>
        <p:txBody>
          <a:bodyPr/>
          <a:lstStyle/>
          <a:p>
            <a:fld id="{3EBC1068-468E-4DE7-AA0A-296D6FA82FDA}" type="slidenum">
              <a:rPr lang="fr-FR" smtClean="0"/>
              <a:t>14</a:t>
            </a:fld>
            <a:endParaRPr lang="fr-FR"/>
          </a:p>
        </p:txBody>
      </p:sp>
    </p:spTree>
    <p:extLst>
      <p:ext uri="{BB962C8B-B14F-4D97-AF65-F5344CB8AC3E}">
        <p14:creationId xmlns:p14="http://schemas.microsoft.com/office/powerpoint/2010/main" val="31460552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2de pro Métiers de la maintenance des matériels et des véhicules vers le Bac pro Maintenance des</a:t>
            </a:r>
            <a:br>
              <a:rPr lang="fr-FR" dirty="0"/>
            </a:br>
            <a:r>
              <a:rPr lang="fr-FR" dirty="0"/>
              <a:t>véhicules option véhicules de transport routier en partenariat avec l’armée de Terre - Lycée </a:t>
            </a:r>
            <a:r>
              <a:rPr lang="fr-FR" dirty="0" err="1"/>
              <a:t>Béjuit</a:t>
            </a:r>
            <a:r>
              <a:rPr lang="fr-FR" dirty="0"/>
              <a:t> à Bron</a:t>
            </a:r>
            <a:br>
              <a:rPr lang="fr-FR" dirty="0"/>
            </a:br>
            <a:r>
              <a:rPr lang="fr-FR" dirty="0"/>
              <a:t>o Date limite de dépôt du dossier de candidature : 25 mai 2022</a:t>
            </a:r>
            <a:br>
              <a:rPr lang="fr-FR" dirty="0"/>
            </a:br>
            <a:r>
              <a:rPr lang="fr-FR" dirty="0"/>
              <a:t>- Bac pro Réparation des carrosseries en partenariat avec l’armée de Terre - Lycée </a:t>
            </a:r>
            <a:r>
              <a:rPr lang="fr-FR" dirty="0" err="1"/>
              <a:t>Béjuit</a:t>
            </a:r>
            <a:r>
              <a:rPr lang="fr-FR" dirty="0"/>
              <a:t> à Bron</a:t>
            </a:r>
            <a:br>
              <a:rPr lang="fr-FR" dirty="0"/>
            </a:br>
            <a:r>
              <a:rPr lang="fr-FR" dirty="0"/>
              <a:t>o Date limite de dépôt du dossier de candidature : 25 Mai 2022</a:t>
            </a:r>
            <a:br>
              <a:rPr lang="fr-FR" dirty="0"/>
            </a:br>
            <a:r>
              <a:rPr lang="fr-FR" dirty="0"/>
              <a:t>F o r m a t i o n s e n l i e n a v e c u n e s e c t i o n s p o r t i v e</a:t>
            </a:r>
            <a:br>
              <a:rPr lang="fr-FR" dirty="0"/>
            </a:br>
            <a:r>
              <a:rPr lang="fr-FR" dirty="0"/>
              <a:t>Pr o c </a:t>
            </a:r>
            <a:r>
              <a:rPr lang="fr-FR" dirty="0" err="1"/>
              <a:t>édu</a:t>
            </a:r>
            <a:r>
              <a:rPr lang="fr-FR" dirty="0"/>
              <a:t> r e PAM + t est s </a:t>
            </a:r>
            <a:r>
              <a:rPr lang="fr-FR" dirty="0" err="1"/>
              <a:t>s</a:t>
            </a:r>
            <a:r>
              <a:rPr lang="fr-FR" dirty="0"/>
              <a:t> po r t i f s a u se i n d e l ’ </a:t>
            </a:r>
            <a:r>
              <a:rPr lang="fr-FR" dirty="0" err="1"/>
              <a:t>ét</a:t>
            </a:r>
            <a:r>
              <a:rPr lang="fr-FR" dirty="0"/>
              <a:t> a </a:t>
            </a:r>
            <a:r>
              <a:rPr lang="fr-FR" dirty="0" err="1"/>
              <a:t>bl</a:t>
            </a:r>
            <a:r>
              <a:rPr lang="fr-FR" dirty="0"/>
              <a:t> i </a:t>
            </a:r>
            <a:r>
              <a:rPr lang="fr-FR" dirty="0" err="1"/>
              <a:t>ss</a:t>
            </a:r>
            <a:r>
              <a:rPr lang="fr-FR" dirty="0"/>
              <a:t> </a:t>
            </a:r>
            <a:r>
              <a:rPr lang="fr-FR" dirty="0" err="1"/>
              <a:t>ement</a:t>
            </a:r>
            <a:r>
              <a:rPr lang="fr-FR" dirty="0"/>
              <a:t/>
            </a:r>
            <a:br>
              <a:rPr lang="fr-FR" dirty="0"/>
            </a:br>
            <a:r>
              <a:rPr lang="fr-FR" dirty="0"/>
              <a:t>Se rapprocher des établissements d’accueil le plus tôt possible, pour connaître les modalités de tests.</a:t>
            </a:r>
            <a:br>
              <a:rPr lang="fr-FR" dirty="0"/>
            </a:br>
            <a:r>
              <a:rPr lang="fr-FR" dirty="0"/>
              <a:t>La liste des spécialités sportives et des établissements concernés est disponible dans le guide « Après la 3e»</a:t>
            </a:r>
            <a:br>
              <a:rPr lang="fr-FR" dirty="0"/>
            </a:br>
            <a:r>
              <a:rPr lang="fr-FR" dirty="0"/>
              <a:t>en ligne sur le site : https://www.auvergnerhonealpes-orientation.fr/</a:t>
            </a:r>
            <a:br>
              <a:rPr lang="fr-FR" dirty="0"/>
            </a:br>
            <a:r>
              <a:rPr lang="fr-FR" dirty="0"/>
              <a:t>Le Lycée transmet la liste des élèves retenus à la DSDEN avant le mardi 7 juin 2022 pour attribution d’un</a:t>
            </a:r>
            <a:br>
              <a:rPr lang="fr-FR" dirty="0"/>
            </a:br>
            <a:r>
              <a:rPr lang="fr-FR" dirty="0"/>
              <a:t>bonus (annexe 7.1).</a:t>
            </a:r>
          </a:p>
        </p:txBody>
      </p:sp>
      <p:sp>
        <p:nvSpPr>
          <p:cNvPr id="4" name="Espace réservé du numéro de diapositive 3"/>
          <p:cNvSpPr>
            <a:spLocks noGrp="1"/>
          </p:cNvSpPr>
          <p:nvPr>
            <p:ph type="sldNum" sz="quarter" idx="10"/>
          </p:nvPr>
        </p:nvSpPr>
        <p:spPr/>
        <p:txBody>
          <a:bodyPr/>
          <a:lstStyle/>
          <a:p>
            <a:fld id="{3EBC1068-468E-4DE7-AA0A-296D6FA82FDA}" type="slidenum">
              <a:rPr lang="fr-FR" smtClean="0"/>
              <a:t>15</a:t>
            </a:fld>
            <a:endParaRPr lang="fr-FR"/>
          </a:p>
        </p:txBody>
      </p:sp>
    </p:spTree>
    <p:extLst>
      <p:ext uri="{BB962C8B-B14F-4D97-AF65-F5344CB8AC3E}">
        <p14:creationId xmlns:p14="http://schemas.microsoft.com/office/powerpoint/2010/main" val="20766189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3EBC1068-468E-4DE7-AA0A-296D6FA82FDA}" type="slidenum">
              <a:rPr lang="fr-FR" smtClean="0"/>
              <a:t>18</a:t>
            </a:fld>
            <a:endParaRPr lang="fr-FR"/>
          </a:p>
        </p:txBody>
      </p:sp>
    </p:spTree>
    <p:extLst>
      <p:ext uri="{BB962C8B-B14F-4D97-AF65-F5344CB8AC3E}">
        <p14:creationId xmlns:p14="http://schemas.microsoft.com/office/powerpoint/2010/main" val="7061687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Modifier le style des sous-titres du masque</a:t>
            </a:r>
          </a:p>
        </p:txBody>
      </p:sp>
      <p:sp>
        <p:nvSpPr>
          <p:cNvPr id="4" name="Espace réservé de la date 3"/>
          <p:cNvSpPr>
            <a:spLocks noGrp="1"/>
          </p:cNvSpPr>
          <p:nvPr>
            <p:ph type="dt" sz="half" idx="10"/>
          </p:nvPr>
        </p:nvSpPr>
        <p:spPr/>
        <p:txBody>
          <a:bodyPr/>
          <a:lstStyle/>
          <a:p>
            <a:fld id="{590357A9-8F49-4398-916E-317DE0119339}" type="datetimeFigureOut">
              <a:rPr lang="fr-FR" smtClean="0"/>
              <a:t>09/12/2022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57C4FAF-C82A-489F-B842-C60317F33ACC}" type="slidenum">
              <a:rPr lang="fr-FR" smtClean="0"/>
              <a:t>‹N°›</a:t>
            </a:fld>
            <a:endParaRPr lang="fr-FR"/>
          </a:p>
        </p:txBody>
      </p:sp>
    </p:spTree>
    <p:extLst>
      <p:ext uri="{BB962C8B-B14F-4D97-AF65-F5344CB8AC3E}">
        <p14:creationId xmlns:p14="http://schemas.microsoft.com/office/powerpoint/2010/main" val="22403535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590357A9-8F49-4398-916E-317DE0119339}" type="datetimeFigureOut">
              <a:rPr lang="fr-FR" smtClean="0"/>
              <a:t>09/12/2022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57C4FAF-C82A-489F-B842-C60317F33ACC}" type="slidenum">
              <a:rPr lang="fr-FR" smtClean="0"/>
              <a:t>‹N°›</a:t>
            </a:fld>
            <a:endParaRPr lang="fr-FR"/>
          </a:p>
        </p:txBody>
      </p:sp>
    </p:spTree>
    <p:extLst>
      <p:ext uri="{BB962C8B-B14F-4D97-AF65-F5344CB8AC3E}">
        <p14:creationId xmlns:p14="http://schemas.microsoft.com/office/powerpoint/2010/main" val="10782924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590357A9-8F49-4398-916E-317DE0119339}" type="datetimeFigureOut">
              <a:rPr lang="fr-FR" smtClean="0"/>
              <a:t>09/12/2022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57C4FAF-C82A-489F-B842-C60317F33ACC}" type="slidenum">
              <a:rPr lang="fr-FR" smtClean="0"/>
              <a:t>‹N°›</a:t>
            </a:fld>
            <a:endParaRPr lang="fr-FR"/>
          </a:p>
        </p:txBody>
      </p:sp>
    </p:spTree>
    <p:extLst>
      <p:ext uri="{BB962C8B-B14F-4D97-AF65-F5344CB8AC3E}">
        <p14:creationId xmlns:p14="http://schemas.microsoft.com/office/powerpoint/2010/main" val="12840550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a:xfrm>
            <a:off x="1725085" y="471489"/>
            <a:ext cx="10358967" cy="1430337"/>
          </a:xfrm>
        </p:spPr>
        <p:txBody>
          <a:bodyPr/>
          <a:lstStyle/>
          <a:p>
            <a:r>
              <a:rPr lang="fr-FR"/>
              <a:t>Cliquez pour modifier le style du titre</a:t>
            </a:r>
          </a:p>
        </p:txBody>
      </p:sp>
      <p:sp>
        <p:nvSpPr>
          <p:cNvPr id="3" name="Espace réservé de la date 2">
            <a:extLst>
              <a:ext uri="{FF2B5EF4-FFF2-40B4-BE49-F238E27FC236}">
                <a16:creationId xmlns:a16="http://schemas.microsoft.com/office/drawing/2014/main" id="{30257E69-7EF7-4BA4-9258-E5CB77C35937}"/>
              </a:ext>
            </a:extLst>
          </p:cNvPr>
          <p:cNvSpPr>
            <a:spLocks noGrp="1"/>
          </p:cNvSpPr>
          <p:nvPr>
            <p:ph type="dt" idx="10"/>
          </p:nvPr>
        </p:nvSpPr>
        <p:spPr>
          <a:xfrm>
            <a:off x="914401" y="6248401"/>
            <a:ext cx="2535767" cy="454025"/>
          </a:xfrm>
        </p:spPr>
        <p:txBody>
          <a:bodyPr/>
          <a:lstStyle>
            <a:lvl1pPr>
              <a:defRPr/>
            </a:lvl1pPr>
          </a:lstStyle>
          <a:p>
            <a:pPr>
              <a:defRPr/>
            </a:pPr>
            <a:fld id="{8B4F6F8B-4421-466B-BE55-DDE4C67592BD}" type="datetime1">
              <a:rPr lang="fr-FR" smtClean="0"/>
              <a:t>09/12/2022</a:t>
            </a:fld>
            <a:endParaRPr lang="en-GB"/>
          </a:p>
        </p:txBody>
      </p:sp>
      <p:sp>
        <p:nvSpPr>
          <p:cNvPr id="4" name="Espace réservé du pied de page 3">
            <a:extLst>
              <a:ext uri="{FF2B5EF4-FFF2-40B4-BE49-F238E27FC236}">
                <a16:creationId xmlns:a16="http://schemas.microsoft.com/office/drawing/2014/main" id="{7BBC4588-06B8-4BED-B230-4E426E45CDE0}"/>
              </a:ext>
            </a:extLst>
          </p:cNvPr>
          <p:cNvSpPr>
            <a:spLocks noGrp="1"/>
          </p:cNvSpPr>
          <p:nvPr>
            <p:ph type="ftr" idx="11"/>
          </p:nvPr>
        </p:nvSpPr>
        <p:spPr>
          <a:xfrm>
            <a:off x="4165601" y="6248401"/>
            <a:ext cx="3856567" cy="454025"/>
          </a:xfrm>
        </p:spPr>
        <p:txBody>
          <a:bodyPr/>
          <a:lstStyle>
            <a:lvl1pPr>
              <a:defRPr/>
            </a:lvl1pPr>
          </a:lstStyle>
          <a:p>
            <a:pPr>
              <a:defRPr/>
            </a:pPr>
            <a:endParaRPr lang="en-GB"/>
          </a:p>
        </p:txBody>
      </p:sp>
      <p:sp>
        <p:nvSpPr>
          <p:cNvPr id="5" name="Espace réservé du numéro de diapositive 4">
            <a:extLst>
              <a:ext uri="{FF2B5EF4-FFF2-40B4-BE49-F238E27FC236}">
                <a16:creationId xmlns:a16="http://schemas.microsoft.com/office/drawing/2014/main" id="{B043FBD6-2F01-46D5-971A-27FC0BF7BCFF}"/>
              </a:ext>
            </a:extLst>
          </p:cNvPr>
          <p:cNvSpPr>
            <a:spLocks noGrp="1"/>
          </p:cNvSpPr>
          <p:nvPr>
            <p:ph type="sldNum" idx="12"/>
          </p:nvPr>
        </p:nvSpPr>
        <p:spPr>
          <a:xfrm>
            <a:off x="8737601" y="6248401"/>
            <a:ext cx="2535767" cy="454025"/>
          </a:xfrm>
        </p:spPr>
        <p:txBody>
          <a:bodyPr/>
          <a:lstStyle>
            <a:lvl1pPr>
              <a:defRPr/>
            </a:lvl1pPr>
          </a:lstStyle>
          <a:p>
            <a:fld id="{097DC2F6-A6BB-4165-A5A7-CB37546BE8F3}" type="slidenum">
              <a:rPr lang="en-GB" altLang="fr-FR"/>
              <a:pPr/>
              <a:t>‹N°›</a:t>
            </a:fld>
            <a:endParaRPr lang="en-GB" altLang="fr-FR"/>
          </a:p>
        </p:txBody>
      </p:sp>
    </p:spTree>
    <p:extLst>
      <p:ext uri="{BB962C8B-B14F-4D97-AF65-F5344CB8AC3E}">
        <p14:creationId xmlns:p14="http://schemas.microsoft.com/office/powerpoint/2010/main" val="7216697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EDECEEE-49B8-46C2-8738-855170D5B0C6}"/>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A7835E50-8C0F-4DBA-9DF4-C849E0A788A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61660429-47D0-4D28-A70F-65E185E352BC}"/>
              </a:ext>
            </a:extLst>
          </p:cNvPr>
          <p:cNvSpPr>
            <a:spLocks noGrp="1"/>
          </p:cNvSpPr>
          <p:nvPr>
            <p:ph type="dt" sz="half" idx="10"/>
          </p:nvPr>
        </p:nvSpPr>
        <p:spPr/>
        <p:txBody>
          <a:bodyPr/>
          <a:lstStyle/>
          <a:p>
            <a:fld id="{9F2543B8-17F2-40BD-948E-02598624460E}" type="datetime1">
              <a:rPr lang="fr-FR" smtClean="0"/>
              <a:t>09/12/2022</a:t>
            </a:fld>
            <a:endParaRPr lang="fr-FR"/>
          </a:p>
        </p:txBody>
      </p:sp>
      <p:sp>
        <p:nvSpPr>
          <p:cNvPr id="5" name="Espace réservé du pied de page 4">
            <a:extLst>
              <a:ext uri="{FF2B5EF4-FFF2-40B4-BE49-F238E27FC236}">
                <a16:creationId xmlns:a16="http://schemas.microsoft.com/office/drawing/2014/main" id="{7867D2DE-EF8A-49D7-9F26-B380FE05A150}"/>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D085BFA4-B845-4472-9652-500C1B6321F9}"/>
              </a:ext>
            </a:extLst>
          </p:cNvPr>
          <p:cNvSpPr>
            <a:spLocks noGrp="1"/>
          </p:cNvSpPr>
          <p:nvPr>
            <p:ph type="sldNum" sz="quarter" idx="12"/>
          </p:nvPr>
        </p:nvSpPr>
        <p:spPr/>
        <p:txBody>
          <a:bodyPr/>
          <a:lstStyle/>
          <a:p>
            <a:fld id="{3DC2C086-A056-4F45-ADC7-59B201383730}" type="slidenum">
              <a:rPr lang="fr-FR" smtClean="0"/>
              <a:t>‹N°›</a:t>
            </a:fld>
            <a:endParaRPr lang="fr-FR"/>
          </a:p>
        </p:txBody>
      </p:sp>
    </p:spTree>
    <p:extLst>
      <p:ext uri="{BB962C8B-B14F-4D97-AF65-F5344CB8AC3E}">
        <p14:creationId xmlns:p14="http://schemas.microsoft.com/office/powerpoint/2010/main" val="33371056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1AC89A7-342F-49DB-AD98-096D163C2024}"/>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B85135C9-A66E-44F3-94A2-40CBE54F18E1}"/>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039E750F-A340-4F3E-B636-FAA1FAC6D5CA}"/>
              </a:ext>
            </a:extLst>
          </p:cNvPr>
          <p:cNvSpPr>
            <a:spLocks noGrp="1"/>
          </p:cNvSpPr>
          <p:nvPr>
            <p:ph type="dt" sz="half" idx="10"/>
          </p:nvPr>
        </p:nvSpPr>
        <p:spPr/>
        <p:txBody>
          <a:bodyPr/>
          <a:lstStyle/>
          <a:p>
            <a:fld id="{91F18014-A017-49D6-9E54-BBCD5219C41E}" type="datetime1">
              <a:rPr lang="fr-FR" smtClean="0"/>
              <a:t>09/12/2022</a:t>
            </a:fld>
            <a:endParaRPr lang="fr-FR"/>
          </a:p>
        </p:txBody>
      </p:sp>
      <p:sp>
        <p:nvSpPr>
          <p:cNvPr id="5" name="Espace réservé du pied de page 4">
            <a:extLst>
              <a:ext uri="{FF2B5EF4-FFF2-40B4-BE49-F238E27FC236}">
                <a16:creationId xmlns:a16="http://schemas.microsoft.com/office/drawing/2014/main" id="{44BA18AC-811A-4340-B1C9-8DD0A47FAF15}"/>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9647AADE-A15B-4B32-9311-52AE0C14DB26}"/>
              </a:ext>
            </a:extLst>
          </p:cNvPr>
          <p:cNvSpPr>
            <a:spLocks noGrp="1"/>
          </p:cNvSpPr>
          <p:nvPr>
            <p:ph type="sldNum" sz="quarter" idx="12"/>
          </p:nvPr>
        </p:nvSpPr>
        <p:spPr/>
        <p:txBody>
          <a:bodyPr/>
          <a:lstStyle/>
          <a:p>
            <a:fld id="{3DC2C086-A056-4F45-ADC7-59B201383730}" type="slidenum">
              <a:rPr lang="fr-FR" smtClean="0"/>
              <a:t>‹N°›</a:t>
            </a:fld>
            <a:endParaRPr lang="fr-FR"/>
          </a:p>
        </p:txBody>
      </p:sp>
    </p:spTree>
    <p:extLst>
      <p:ext uri="{BB962C8B-B14F-4D97-AF65-F5344CB8AC3E}">
        <p14:creationId xmlns:p14="http://schemas.microsoft.com/office/powerpoint/2010/main" val="1344809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600E7A0-1B65-47AC-8B9D-49AD92AF0FF5}"/>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137A91E6-6A1D-4CE7-8ADD-468973268CB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684E774D-FD0F-4C9A-BF83-2614527D5CA6}"/>
              </a:ext>
            </a:extLst>
          </p:cNvPr>
          <p:cNvSpPr>
            <a:spLocks noGrp="1"/>
          </p:cNvSpPr>
          <p:nvPr>
            <p:ph type="dt" sz="half" idx="10"/>
          </p:nvPr>
        </p:nvSpPr>
        <p:spPr/>
        <p:txBody>
          <a:bodyPr/>
          <a:lstStyle/>
          <a:p>
            <a:fld id="{FF0045B3-5E77-4E77-8CA3-E429C75783BE}" type="datetime1">
              <a:rPr lang="fr-FR" smtClean="0"/>
              <a:t>09/12/2022</a:t>
            </a:fld>
            <a:endParaRPr lang="fr-FR"/>
          </a:p>
        </p:txBody>
      </p:sp>
      <p:sp>
        <p:nvSpPr>
          <p:cNvPr id="5" name="Espace réservé du pied de page 4">
            <a:extLst>
              <a:ext uri="{FF2B5EF4-FFF2-40B4-BE49-F238E27FC236}">
                <a16:creationId xmlns:a16="http://schemas.microsoft.com/office/drawing/2014/main" id="{457D374C-DD16-43C0-94CF-527CAA2D27A5}"/>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851C226F-ABA5-40F9-8A02-1530542350F1}"/>
              </a:ext>
            </a:extLst>
          </p:cNvPr>
          <p:cNvSpPr>
            <a:spLocks noGrp="1"/>
          </p:cNvSpPr>
          <p:nvPr>
            <p:ph type="sldNum" sz="quarter" idx="12"/>
          </p:nvPr>
        </p:nvSpPr>
        <p:spPr/>
        <p:txBody>
          <a:bodyPr/>
          <a:lstStyle/>
          <a:p>
            <a:fld id="{3DC2C086-A056-4F45-ADC7-59B201383730}" type="slidenum">
              <a:rPr lang="fr-FR" smtClean="0"/>
              <a:t>‹N°›</a:t>
            </a:fld>
            <a:endParaRPr lang="fr-FR"/>
          </a:p>
        </p:txBody>
      </p:sp>
    </p:spTree>
    <p:extLst>
      <p:ext uri="{BB962C8B-B14F-4D97-AF65-F5344CB8AC3E}">
        <p14:creationId xmlns:p14="http://schemas.microsoft.com/office/powerpoint/2010/main" val="19035417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FC36EE5-2E7E-41DB-BA0C-CC68D4291607}"/>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3570CF0B-DB18-46B1-A4FC-45F682D178A9}"/>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F3E3DC74-8F6E-4E22-B082-A6BA78255D13}"/>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7F73FD13-ACC3-42FF-B5C4-7FAF3C6BF293}"/>
              </a:ext>
            </a:extLst>
          </p:cNvPr>
          <p:cNvSpPr>
            <a:spLocks noGrp="1"/>
          </p:cNvSpPr>
          <p:nvPr>
            <p:ph type="dt" sz="half" idx="10"/>
          </p:nvPr>
        </p:nvSpPr>
        <p:spPr/>
        <p:txBody>
          <a:bodyPr/>
          <a:lstStyle/>
          <a:p>
            <a:fld id="{5CEC63CF-B0A7-4D7E-B6A2-4CDC2202C0F2}" type="datetime1">
              <a:rPr lang="fr-FR" smtClean="0"/>
              <a:t>09/12/2022</a:t>
            </a:fld>
            <a:endParaRPr lang="fr-FR"/>
          </a:p>
        </p:txBody>
      </p:sp>
      <p:sp>
        <p:nvSpPr>
          <p:cNvPr id="6" name="Espace réservé du pied de page 5">
            <a:extLst>
              <a:ext uri="{FF2B5EF4-FFF2-40B4-BE49-F238E27FC236}">
                <a16:creationId xmlns:a16="http://schemas.microsoft.com/office/drawing/2014/main" id="{6F2E5024-2569-4E6D-A814-4A555FC2BF77}"/>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DDB619A1-037F-4212-A86F-A875F00A3440}"/>
              </a:ext>
            </a:extLst>
          </p:cNvPr>
          <p:cNvSpPr>
            <a:spLocks noGrp="1"/>
          </p:cNvSpPr>
          <p:nvPr>
            <p:ph type="sldNum" sz="quarter" idx="12"/>
          </p:nvPr>
        </p:nvSpPr>
        <p:spPr/>
        <p:txBody>
          <a:bodyPr/>
          <a:lstStyle/>
          <a:p>
            <a:fld id="{3DC2C086-A056-4F45-ADC7-59B201383730}" type="slidenum">
              <a:rPr lang="fr-FR" smtClean="0"/>
              <a:t>‹N°›</a:t>
            </a:fld>
            <a:endParaRPr lang="fr-FR"/>
          </a:p>
        </p:txBody>
      </p:sp>
    </p:spTree>
    <p:extLst>
      <p:ext uri="{BB962C8B-B14F-4D97-AF65-F5344CB8AC3E}">
        <p14:creationId xmlns:p14="http://schemas.microsoft.com/office/powerpoint/2010/main" val="10858180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3B2DE39-83C7-4CCC-B21F-9FC4A5F3FBB4}"/>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23217BB9-1508-4239-AD11-3D189543E07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7FDC75DF-AE29-443D-A305-842835E53861}"/>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F2E8BF98-48D9-4E5B-ABBB-F0FE3CF86B8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449F10FA-1DA0-4444-AD48-26BD644E1834}"/>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5BCE088E-9867-400B-B4DF-6AF49AF6075E}"/>
              </a:ext>
            </a:extLst>
          </p:cNvPr>
          <p:cNvSpPr>
            <a:spLocks noGrp="1"/>
          </p:cNvSpPr>
          <p:nvPr>
            <p:ph type="dt" sz="half" idx="10"/>
          </p:nvPr>
        </p:nvSpPr>
        <p:spPr/>
        <p:txBody>
          <a:bodyPr/>
          <a:lstStyle/>
          <a:p>
            <a:fld id="{BB6E0361-CDAA-432F-9713-773BD846F6EE}" type="datetime1">
              <a:rPr lang="fr-FR" smtClean="0"/>
              <a:t>09/12/2022</a:t>
            </a:fld>
            <a:endParaRPr lang="fr-FR"/>
          </a:p>
        </p:txBody>
      </p:sp>
      <p:sp>
        <p:nvSpPr>
          <p:cNvPr id="8" name="Espace réservé du pied de page 7">
            <a:extLst>
              <a:ext uri="{FF2B5EF4-FFF2-40B4-BE49-F238E27FC236}">
                <a16:creationId xmlns:a16="http://schemas.microsoft.com/office/drawing/2014/main" id="{B148DDE2-AD6C-46BE-B0FF-ADC3FC406100}"/>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BC969901-34A4-45DB-A375-DB585B854673}"/>
              </a:ext>
            </a:extLst>
          </p:cNvPr>
          <p:cNvSpPr>
            <a:spLocks noGrp="1"/>
          </p:cNvSpPr>
          <p:nvPr>
            <p:ph type="sldNum" sz="quarter" idx="12"/>
          </p:nvPr>
        </p:nvSpPr>
        <p:spPr/>
        <p:txBody>
          <a:bodyPr/>
          <a:lstStyle/>
          <a:p>
            <a:fld id="{3DC2C086-A056-4F45-ADC7-59B201383730}" type="slidenum">
              <a:rPr lang="fr-FR" smtClean="0"/>
              <a:t>‹N°›</a:t>
            </a:fld>
            <a:endParaRPr lang="fr-FR"/>
          </a:p>
        </p:txBody>
      </p:sp>
    </p:spTree>
    <p:extLst>
      <p:ext uri="{BB962C8B-B14F-4D97-AF65-F5344CB8AC3E}">
        <p14:creationId xmlns:p14="http://schemas.microsoft.com/office/powerpoint/2010/main" val="20304908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6EDF3BC-E5BB-4DFB-8CA2-48FE4FCAEBFA}"/>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F48D167B-74DD-4AF3-A4B8-DE7EBD4B372D}"/>
              </a:ext>
            </a:extLst>
          </p:cNvPr>
          <p:cNvSpPr>
            <a:spLocks noGrp="1"/>
          </p:cNvSpPr>
          <p:nvPr>
            <p:ph type="dt" sz="half" idx="10"/>
          </p:nvPr>
        </p:nvSpPr>
        <p:spPr/>
        <p:txBody>
          <a:bodyPr/>
          <a:lstStyle/>
          <a:p>
            <a:fld id="{2062C3DC-0EA1-41E6-A3CE-6A6B202F9231}" type="datetime1">
              <a:rPr lang="fr-FR" smtClean="0"/>
              <a:t>09/12/2022</a:t>
            </a:fld>
            <a:endParaRPr lang="fr-FR"/>
          </a:p>
        </p:txBody>
      </p:sp>
      <p:sp>
        <p:nvSpPr>
          <p:cNvPr id="4" name="Espace réservé du pied de page 3">
            <a:extLst>
              <a:ext uri="{FF2B5EF4-FFF2-40B4-BE49-F238E27FC236}">
                <a16:creationId xmlns:a16="http://schemas.microsoft.com/office/drawing/2014/main" id="{7A152316-6540-48A4-8172-F436CCF350F7}"/>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4A422F7E-BECD-4DAA-92D1-5DA798DFA2B8}"/>
              </a:ext>
            </a:extLst>
          </p:cNvPr>
          <p:cNvSpPr>
            <a:spLocks noGrp="1"/>
          </p:cNvSpPr>
          <p:nvPr>
            <p:ph type="sldNum" sz="quarter" idx="12"/>
          </p:nvPr>
        </p:nvSpPr>
        <p:spPr/>
        <p:txBody>
          <a:bodyPr/>
          <a:lstStyle/>
          <a:p>
            <a:fld id="{3DC2C086-A056-4F45-ADC7-59B201383730}" type="slidenum">
              <a:rPr lang="fr-FR" smtClean="0"/>
              <a:t>‹N°›</a:t>
            </a:fld>
            <a:endParaRPr lang="fr-FR"/>
          </a:p>
        </p:txBody>
      </p:sp>
    </p:spTree>
    <p:extLst>
      <p:ext uri="{BB962C8B-B14F-4D97-AF65-F5344CB8AC3E}">
        <p14:creationId xmlns:p14="http://schemas.microsoft.com/office/powerpoint/2010/main" val="40341334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4AD9595A-9ECD-4F1D-A4B4-E957B6CB30DD}"/>
              </a:ext>
            </a:extLst>
          </p:cNvPr>
          <p:cNvSpPr>
            <a:spLocks noGrp="1"/>
          </p:cNvSpPr>
          <p:nvPr>
            <p:ph type="dt" sz="half" idx="10"/>
          </p:nvPr>
        </p:nvSpPr>
        <p:spPr/>
        <p:txBody>
          <a:bodyPr/>
          <a:lstStyle/>
          <a:p>
            <a:fld id="{28964211-0997-4C1E-BA17-C3F4D31F1DAE}" type="datetime1">
              <a:rPr lang="fr-FR" smtClean="0"/>
              <a:t>09/12/2022</a:t>
            </a:fld>
            <a:endParaRPr lang="fr-FR"/>
          </a:p>
        </p:txBody>
      </p:sp>
      <p:sp>
        <p:nvSpPr>
          <p:cNvPr id="3" name="Espace réservé du pied de page 2">
            <a:extLst>
              <a:ext uri="{FF2B5EF4-FFF2-40B4-BE49-F238E27FC236}">
                <a16:creationId xmlns:a16="http://schemas.microsoft.com/office/drawing/2014/main" id="{D6833E53-2E95-4FDE-A6F2-E8BE69F55712}"/>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B835DA74-5010-457B-8DD3-2185F6B1F952}"/>
              </a:ext>
            </a:extLst>
          </p:cNvPr>
          <p:cNvSpPr>
            <a:spLocks noGrp="1"/>
          </p:cNvSpPr>
          <p:nvPr>
            <p:ph type="sldNum" sz="quarter" idx="12"/>
          </p:nvPr>
        </p:nvSpPr>
        <p:spPr/>
        <p:txBody>
          <a:bodyPr/>
          <a:lstStyle/>
          <a:p>
            <a:fld id="{3DC2C086-A056-4F45-ADC7-59B201383730}" type="slidenum">
              <a:rPr lang="fr-FR" smtClean="0"/>
              <a:t>‹N°›</a:t>
            </a:fld>
            <a:endParaRPr lang="fr-FR"/>
          </a:p>
        </p:txBody>
      </p:sp>
    </p:spTree>
    <p:extLst>
      <p:ext uri="{BB962C8B-B14F-4D97-AF65-F5344CB8AC3E}">
        <p14:creationId xmlns:p14="http://schemas.microsoft.com/office/powerpoint/2010/main" val="26612294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590357A9-8F49-4398-916E-317DE0119339}" type="datetimeFigureOut">
              <a:rPr lang="fr-FR" smtClean="0"/>
              <a:t>09/12/2022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57C4FAF-C82A-489F-B842-C60317F33ACC}" type="slidenum">
              <a:rPr lang="fr-FR" smtClean="0"/>
              <a:t>‹N°›</a:t>
            </a:fld>
            <a:endParaRPr lang="fr-FR"/>
          </a:p>
        </p:txBody>
      </p:sp>
    </p:spTree>
    <p:extLst>
      <p:ext uri="{BB962C8B-B14F-4D97-AF65-F5344CB8AC3E}">
        <p14:creationId xmlns:p14="http://schemas.microsoft.com/office/powerpoint/2010/main" val="39506273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25D8B6E-21FC-403C-9E61-9282C1228DA2}"/>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3848F668-43D9-42D6-A7E1-56FB8FACB6D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E1B317EA-8AF0-4489-9FFF-32915E78D90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EA402E17-1391-4183-9577-B293713E2624}"/>
              </a:ext>
            </a:extLst>
          </p:cNvPr>
          <p:cNvSpPr>
            <a:spLocks noGrp="1"/>
          </p:cNvSpPr>
          <p:nvPr>
            <p:ph type="dt" sz="half" idx="10"/>
          </p:nvPr>
        </p:nvSpPr>
        <p:spPr/>
        <p:txBody>
          <a:bodyPr/>
          <a:lstStyle/>
          <a:p>
            <a:fld id="{7A354C80-95A0-478C-A3E5-84ED0FFC76F6}" type="datetime1">
              <a:rPr lang="fr-FR" smtClean="0"/>
              <a:t>09/12/2022</a:t>
            </a:fld>
            <a:endParaRPr lang="fr-FR"/>
          </a:p>
        </p:txBody>
      </p:sp>
      <p:sp>
        <p:nvSpPr>
          <p:cNvPr id="6" name="Espace réservé du pied de page 5">
            <a:extLst>
              <a:ext uri="{FF2B5EF4-FFF2-40B4-BE49-F238E27FC236}">
                <a16:creationId xmlns:a16="http://schemas.microsoft.com/office/drawing/2014/main" id="{7BCC9538-626B-4D11-AA43-CC893584F0E2}"/>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91F30781-426E-4141-8917-D675A14A5FCD}"/>
              </a:ext>
            </a:extLst>
          </p:cNvPr>
          <p:cNvSpPr>
            <a:spLocks noGrp="1"/>
          </p:cNvSpPr>
          <p:nvPr>
            <p:ph type="sldNum" sz="quarter" idx="12"/>
          </p:nvPr>
        </p:nvSpPr>
        <p:spPr/>
        <p:txBody>
          <a:bodyPr/>
          <a:lstStyle/>
          <a:p>
            <a:fld id="{3DC2C086-A056-4F45-ADC7-59B201383730}" type="slidenum">
              <a:rPr lang="fr-FR" smtClean="0"/>
              <a:t>‹N°›</a:t>
            </a:fld>
            <a:endParaRPr lang="fr-FR"/>
          </a:p>
        </p:txBody>
      </p:sp>
    </p:spTree>
    <p:extLst>
      <p:ext uri="{BB962C8B-B14F-4D97-AF65-F5344CB8AC3E}">
        <p14:creationId xmlns:p14="http://schemas.microsoft.com/office/powerpoint/2010/main" val="6484341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7428BA9-2C7A-468F-B543-0FD5A256C69F}"/>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466E2BE0-E50F-4BE3-BB58-0ED1F0A697B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CA02725B-AA40-4662-8F79-A3D03487BC6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027829F1-0B0D-4772-89D8-A1B87277C424}"/>
              </a:ext>
            </a:extLst>
          </p:cNvPr>
          <p:cNvSpPr>
            <a:spLocks noGrp="1"/>
          </p:cNvSpPr>
          <p:nvPr>
            <p:ph type="dt" sz="half" idx="10"/>
          </p:nvPr>
        </p:nvSpPr>
        <p:spPr/>
        <p:txBody>
          <a:bodyPr/>
          <a:lstStyle/>
          <a:p>
            <a:fld id="{A7E247DD-062E-4166-87BF-7A76BC4604A5}" type="datetime1">
              <a:rPr lang="fr-FR" smtClean="0"/>
              <a:t>09/12/2022</a:t>
            </a:fld>
            <a:endParaRPr lang="fr-FR"/>
          </a:p>
        </p:txBody>
      </p:sp>
      <p:sp>
        <p:nvSpPr>
          <p:cNvPr id="6" name="Espace réservé du pied de page 5">
            <a:extLst>
              <a:ext uri="{FF2B5EF4-FFF2-40B4-BE49-F238E27FC236}">
                <a16:creationId xmlns:a16="http://schemas.microsoft.com/office/drawing/2014/main" id="{D3D64C71-B919-473D-8D49-BBB1EBAE8A61}"/>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362D73C5-682E-4568-A0EA-C0B90301D6FC}"/>
              </a:ext>
            </a:extLst>
          </p:cNvPr>
          <p:cNvSpPr>
            <a:spLocks noGrp="1"/>
          </p:cNvSpPr>
          <p:nvPr>
            <p:ph type="sldNum" sz="quarter" idx="12"/>
          </p:nvPr>
        </p:nvSpPr>
        <p:spPr/>
        <p:txBody>
          <a:bodyPr/>
          <a:lstStyle/>
          <a:p>
            <a:fld id="{3DC2C086-A056-4F45-ADC7-59B201383730}" type="slidenum">
              <a:rPr lang="fr-FR" smtClean="0"/>
              <a:t>‹N°›</a:t>
            </a:fld>
            <a:endParaRPr lang="fr-FR"/>
          </a:p>
        </p:txBody>
      </p:sp>
    </p:spTree>
    <p:extLst>
      <p:ext uri="{BB962C8B-B14F-4D97-AF65-F5344CB8AC3E}">
        <p14:creationId xmlns:p14="http://schemas.microsoft.com/office/powerpoint/2010/main" val="22339602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E365D8F-9614-40F1-BD2A-B7D0C37634B6}"/>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1B08DBB9-C7E3-431F-8902-078BCCF3BE66}"/>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24EE467E-5C3C-4E27-8346-748EA1921C86}"/>
              </a:ext>
            </a:extLst>
          </p:cNvPr>
          <p:cNvSpPr>
            <a:spLocks noGrp="1"/>
          </p:cNvSpPr>
          <p:nvPr>
            <p:ph type="dt" sz="half" idx="10"/>
          </p:nvPr>
        </p:nvSpPr>
        <p:spPr/>
        <p:txBody>
          <a:bodyPr/>
          <a:lstStyle/>
          <a:p>
            <a:fld id="{61B198C9-DBD5-422C-8CE3-2CA7DE9A3F1A}" type="datetime1">
              <a:rPr lang="fr-FR" smtClean="0"/>
              <a:t>09/12/2022</a:t>
            </a:fld>
            <a:endParaRPr lang="fr-FR"/>
          </a:p>
        </p:txBody>
      </p:sp>
      <p:sp>
        <p:nvSpPr>
          <p:cNvPr id="5" name="Espace réservé du pied de page 4">
            <a:extLst>
              <a:ext uri="{FF2B5EF4-FFF2-40B4-BE49-F238E27FC236}">
                <a16:creationId xmlns:a16="http://schemas.microsoft.com/office/drawing/2014/main" id="{9DB910D5-87F3-4826-B9BF-6107412757B6}"/>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33E6A5A9-9B6C-4725-9EC6-858BB84B526F}"/>
              </a:ext>
            </a:extLst>
          </p:cNvPr>
          <p:cNvSpPr>
            <a:spLocks noGrp="1"/>
          </p:cNvSpPr>
          <p:nvPr>
            <p:ph type="sldNum" sz="quarter" idx="12"/>
          </p:nvPr>
        </p:nvSpPr>
        <p:spPr/>
        <p:txBody>
          <a:bodyPr/>
          <a:lstStyle/>
          <a:p>
            <a:fld id="{3DC2C086-A056-4F45-ADC7-59B201383730}" type="slidenum">
              <a:rPr lang="fr-FR" smtClean="0"/>
              <a:t>‹N°›</a:t>
            </a:fld>
            <a:endParaRPr lang="fr-FR"/>
          </a:p>
        </p:txBody>
      </p:sp>
    </p:spTree>
    <p:extLst>
      <p:ext uri="{BB962C8B-B14F-4D97-AF65-F5344CB8AC3E}">
        <p14:creationId xmlns:p14="http://schemas.microsoft.com/office/powerpoint/2010/main" val="20552713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75170B2A-94A1-4FDA-B04C-98243A3C2C8B}"/>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A5815587-E5ED-4D0E-848C-72724626E867}"/>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BC03F022-A0FD-4E00-924E-D51BBDAB2F81}"/>
              </a:ext>
            </a:extLst>
          </p:cNvPr>
          <p:cNvSpPr>
            <a:spLocks noGrp="1"/>
          </p:cNvSpPr>
          <p:nvPr>
            <p:ph type="dt" sz="half" idx="10"/>
          </p:nvPr>
        </p:nvSpPr>
        <p:spPr/>
        <p:txBody>
          <a:bodyPr/>
          <a:lstStyle/>
          <a:p>
            <a:fld id="{D7462D07-1B2F-4D89-928C-BE25B987FFFB}" type="datetime1">
              <a:rPr lang="fr-FR" smtClean="0"/>
              <a:t>09/12/2022</a:t>
            </a:fld>
            <a:endParaRPr lang="fr-FR"/>
          </a:p>
        </p:txBody>
      </p:sp>
      <p:sp>
        <p:nvSpPr>
          <p:cNvPr id="5" name="Espace réservé du pied de page 4">
            <a:extLst>
              <a:ext uri="{FF2B5EF4-FFF2-40B4-BE49-F238E27FC236}">
                <a16:creationId xmlns:a16="http://schemas.microsoft.com/office/drawing/2014/main" id="{78F767B7-9D9D-474F-8C37-87FAEFF3D482}"/>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70561E45-6934-43FF-8A05-E0F3555882A7}"/>
              </a:ext>
            </a:extLst>
          </p:cNvPr>
          <p:cNvSpPr>
            <a:spLocks noGrp="1"/>
          </p:cNvSpPr>
          <p:nvPr>
            <p:ph type="sldNum" sz="quarter" idx="12"/>
          </p:nvPr>
        </p:nvSpPr>
        <p:spPr/>
        <p:txBody>
          <a:bodyPr/>
          <a:lstStyle/>
          <a:p>
            <a:fld id="{3DC2C086-A056-4F45-ADC7-59B201383730}" type="slidenum">
              <a:rPr lang="fr-FR" smtClean="0"/>
              <a:t>‹N°›</a:t>
            </a:fld>
            <a:endParaRPr lang="fr-FR"/>
          </a:p>
        </p:txBody>
      </p:sp>
    </p:spTree>
    <p:extLst>
      <p:ext uri="{BB962C8B-B14F-4D97-AF65-F5344CB8AC3E}">
        <p14:creationId xmlns:p14="http://schemas.microsoft.com/office/powerpoint/2010/main" val="16254047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a:xfrm>
            <a:off x="1725085" y="471489"/>
            <a:ext cx="10358967" cy="1430337"/>
          </a:xfrm>
        </p:spPr>
        <p:txBody>
          <a:bodyPr/>
          <a:lstStyle/>
          <a:p>
            <a:r>
              <a:rPr lang="fr-FR"/>
              <a:t>Cliquez pour modifier le style du titre</a:t>
            </a:r>
          </a:p>
        </p:txBody>
      </p:sp>
      <p:sp>
        <p:nvSpPr>
          <p:cNvPr id="3" name="Espace réservé de la date 2">
            <a:extLst>
              <a:ext uri="{FF2B5EF4-FFF2-40B4-BE49-F238E27FC236}">
                <a16:creationId xmlns:a16="http://schemas.microsoft.com/office/drawing/2014/main" id="{30257E69-7EF7-4BA4-9258-E5CB77C35937}"/>
              </a:ext>
            </a:extLst>
          </p:cNvPr>
          <p:cNvSpPr>
            <a:spLocks noGrp="1"/>
          </p:cNvSpPr>
          <p:nvPr>
            <p:ph type="dt" idx="10"/>
          </p:nvPr>
        </p:nvSpPr>
        <p:spPr>
          <a:xfrm>
            <a:off x="914401" y="6248401"/>
            <a:ext cx="2535767" cy="454025"/>
          </a:xfrm>
        </p:spPr>
        <p:txBody>
          <a:bodyPr/>
          <a:lstStyle>
            <a:lvl1pPr>
              <a:defRPr/>
            </a:lvl1pPr>
          </a:lstStyle>
          <a:p>
            <a:pPr>
              <a:defRPr/>
            </a:pPr>
            <a:fld id="{8B4F6F8B-4421-466B-BE55-DDE4C67592BD}" type="datetime1">
              <a:rPr lang="fr-FR" smtClean="0"/>
              <a:t>09/12/2022</a:t>
            </a:fld>
            <a:endParaRPr lang="en-GB"/>
          </a:p>
        </p:txBody>
      </p:sp>
      <p:sp>
        <p:nvSpPr>
          <p:cNvPr id="4" name="Espace réservé du pied de page 3">
            <a:extLst>
              <a:ext uri="{FF2B5EF4-FFF2-40B4-BE49-F238E27FC236}">
                <a16:creationId xmlns:a16="http://schemas.microsoft.com/office/drawing/2014/main" id="{7BBC4588-06B8-4BED-B230-4E426E45CDE0}"/>
              </a:ext>
            </a:extLst>
          </p:cNvPr>
          <p:cNvSpPr>
            <a:spLocks noGrp="1"/>
          </p:cNvSpPr>
          <p:nvPr>
            <p:ph type="ftr" idx="11"/>
          </p:nvPr>
        </p:nvSpPr>
        <p:spPr>
          <a:xfrm>
            <a:off x="4165601" y="6248401"/>
            <a:ext cx="3856567" cy="454025"/>
          </a:xfrm>
        </p:spPr>
        <p:txBody>
          <a:bodyPr/>
          <a:lstStyle>
            <a:lvl1pPr>
              <a:defRPr/>
            </a:lvl1pPr>
          </a:lstStyle>
          <a:p>
            <a:pPr>
              <a:defRPr/>
            </a:pPr>
            <a:endParaRPr lang="en-GB"/>
          </a:p>
        </p:txBody>
      </p:sp>
      <p:sp>
        <p:nvSpPr>
          <p:cNvPr id="5" name="Espace réservé du numéro de diapositive 4">
            <a:extLst>
              <a:ext uri="{FF2B5EF4-FFF2-40B4-BE49-F238E27FC236}">
                <a16:creationId xmlns:a16="http://schemas.microsoft.com/office/drawing/2014/main" id="{B043FBD6-2F01-46D5-971A-27FC0BF7BCFF}"/>
              </a:ext>
            </a:extLst>
          </p:cNvPr>
          <p:cNvSpPr>
            <a:spLocks noGrp="1"/>
          </p:cNvSpPr>
          <p:nvPr>
            <p:ph type="sldNum" idx="12"/>
          </p:nvPr>
        </p:nvSpPr>
        <p:spPr>
          <a:xfrm>
            <a:off x="8737601" y="6248401"/>
            <a:ext cx="2535767" cy="454025"/>
          </a:xfrm>
        </p:spPr>
        <p:txBody>
          <a:bodyPr/>
          <a:lstStyle>
            <a:lvl1pPr>
              <a:defRPr/>
            </a:lvl1pPr>
          </a:lstStyle>
          <a:p>
            <a:fld id="{097DC2F6-A6BB-4165-A5A7-CB37546BE8F3}" type="slidenum">
              <a:rPr lang="en-GB" altLang="fr-FR"/>
              <a:pPr/>
              <a:t>‹N°›</a:t>
            </a:fld>
            <a:endParaRPr lang="en-GB" altLang="fr-FR"/>
          </a:p>
        </p:txBody>
      </p:sp>
    </p:spTree>
    <p:extLst>
      <p:ext uri="{BB962C8B-B14F-4D97-AF65-F5344CB8AC3E}">
        <p14:creationId xmlns:p14="http://schemas.microsoft.com/office/powerpoint/2010/main" val="15276813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p:cNvSpPr>
            <a:spLocks noGrp="1"/>
          </p:cNvSpPr>
          <p:nvPr>
            <p:ph type="dt" sz="half" idx="10"/>
          </p:nvPr>
        </p:nvSpPr>
        <p:spPr/>
        <p:txBody>
          <a:bodyPr/>
          <a:lstStyle/>
          <a:p>
            <a:fld id="{590357A9-8F49-4398-916E-317DE0119339}" type="datetimeFigureOut">
              <a:rPr lang="fr-FR" smtClean="0"/>
              <a:t>09/12/2022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57C4FAF-C82A-489F-B842-C60317F33ACC}" type="slidenum">
              <a:rPr lang="fr-FR" smtClean="0"/>
              <a:t>‹N°›</a:t>
            </a:fld>
            <a:endParaRPr lang="fr-FR"/>
          </a:p>
        </p:txBody>
      </p:sp>
    </p:spTree>
    <p:extLst>
      <p:ext uri="{BB962C8B-B14F-4D97-AF65-F5344CB8AC3E}">
        <p14:creationId xmlns:p14="http://schemas.microsoft.com/office/powerpoint/2010/main" val="26939261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838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590357A9-8F49-4398-916E-317DE0119339}" type="datetimeFigureOut">
              <a:rPr lang="fr-FR" smtClean="0"/>
              <a:t>09/12/2022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57C4FAF-C82A-489F-B842-C60317F33ACC}" type="slidenum">
              <a:rPr lang="fr-FR" smtClean="0"/>
              <a:t>‹N°›</a:t>
            </a:fld>
            <a:endParaRPr lang="fr-FR"/>
          </a:p>
        </p:txBody>
      </p:sp>
    </p:spTree>
    <p:extLst>
      <p:ext uri="{BB962C8B-B14F-4D97-AF65-F5344CB8AC3E}">
        <p14:creationId xmlns:p14="http://schemas.microsoft.com/office/powerpoint/2010/main" val="29255541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590357A9-8F49-4398-916E-317DE0119339}" type="datetimeFigureOut">
              <a:rPr lang="fr-FR" smtClean="0"/>
              <a:t>09/12/2022</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157C4FAF-C82A-489F-B842-C60317F33ACC}" type="slidenum">
              <a:rPr lang="fr-FR" smtClean="0"/>
              <a:t>‹N°›</a:t>
            </a:fld>
            <a:endParaRPr lang="fr-FR"/>
          </a:p>
        </p:txBody>
      </p:sp>
    </p:spTree>
    <p:extLst>
      <p:ext uri="{BB962C8B-B14F-4D97-AF65-F5344CB8AC3E}">
        <p14:creationId xmlns:p14="http://schemas.microsoft.com/office/powerpoint/2010/main" val="11548075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590357A9-8F49-4398-916E-317DE0119339}" type="datetimeFigureOut">
              <a:rPr lang="fr-FR" smtClean="0"/>
              <a:t>09/12/2022</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157C4FAF-C82A-489F-B842-C60317F33ACC}" type="slidenum">
              <a:rPr lang="fr-FR" smtClean="0"/>
              <a:t>‹N°›</a:t>
            </a:fld>
            <a:endParaRPr lang="fr-FR"/>
          </a:p>
        </p:txBody>
      </p:sp>
    </p:spTree>
    <p:extLst>
      <p:ext uri="{BB962C8B-B14F-4D97-AF65-F5344CB8AC3E}">
        <p14:creationId xmlns:p14="http://schemas.microsoft.com/office/powerpoint/2010/main" val="4258294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590357A9-8F49-4398-916E-317DE0119339}" type="datetimeFigureOut">
              <a:rPr lang="fr-FR" smtClean="0"/>
              <a:t>09/12/2022</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157C4FAF-C82A-489F-B842-C60317F33ACC}" type="slidenum">
              <a:rPr lang="fr-FR" smtClean="0"/>
              <a:t>‹N°›</a:t>
            </a:fld>
            <a:endParaRPr lang="fr-FR"/>
          </a:p>
        </p:txBody>
      </p:sp>
    </p:spTree>
    <p:extLst>
      <p:ext uri="{BB962C8B-B14F-4D97-AF65-F5344CB8AC3E}">
        <p14:creationId xmlns:p14="http://schemas.microsoft.com/office/powerpoint/2010/main" val="3976215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590357A9-8F49-4398-916E-317DE0119339}" type="datetimeFigureOut">
              <a:rPr lang="fr-FR" smtClean="0"/>
              <a:t>09/12/2022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57C4FAF-C82A-489F-B842-C60317F33ACC}" type="slidenum">
              <a:rPr lang="fr-FR" smtClean="0"/>
              <a:t>‹N°›</a:t>
            </a:fld>
            <a:endParaRPr lang="fr-FR"/>
          </a:p>
        </p:txBody>
      </p:sp>
    </p:spTree>
    <p:extLst>
      <p:ext uri="{BB962C8B-B14F-4D97-AF65-F5344CB8AC3E}">
        <p14:creationId xmlns:p14="http://schemas.microsoft.com/office/powerpoint/2010/main" val="13868607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590357A9-8F49-4398-916E-317DE0119339}" type="datetimeFigureOut">
              <a:rPr lang="fr-FR" smtClean="0"/>
              <a:t>09/12/2022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57C4FAF-C82A-489F-B842-C60317F33ACC}" type="slidenum">
              <a:rPr lang="fr-FR" smtClean="0"/>
              <a:t>‹N°›</a:t>
            </a:fld>
            <a:endParaRPr lang="fr-FR"/>
          </a:p>
        </p:txBody>
      </p:sp>
    </p:spTree>
    <p:extLst>
      <p:ext uri="{BB962C8B-B14F-4D97-AF65-F5344CB8AC3E}">
        <p14:creationId xmlns:p14="http://schemas.microsoft.com/office/powerpoint/2010/main" val="15455303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0357A9-8F49-4398-916E-317DE0119339}" type="datetimeFigureOut">
              <a:rPr lang="fr-FR" smtClean="0"/>
              <a:t>09/12/2022</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7C4FAF-C82A-489F-B842-C60317F33ACC}" type="slidenum">
              <a:rPr lang="fr-FR" smtClean="0"/>
              <a:t>‹N°›</a:t>
            </a:fld>
            <a:endParaRPr lang="fr-FR"/>
          </a:p>
        </p:txBody>
      </p:sp>
    </p:spTree>
    <p:extLst>
      <p:ext uri="{BB962C8B-B14F-4D97-AF65-F5344CB8AC3E}">
        <p14:creationId xmlns:p14="http://schemas.microsoft.com/office/powerpoint/2010/main" val="13469540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79B75CD6-8E1B-4421-81B4-2292D28AFFF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34D49021-1C99-4F90-99E4-1D10E67B02E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D7A4E12E-BED3-4589-A7BF-5032B8A2012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E9D653-9DB1-4BBE-AA41-B187A67E16E3}" type="datetime1">
              <a:rPr lang="fr-FR" smtClean="0"/>
              <a:t>09/12/2022</a:t>
            </a:fld>
            <a:endParaRPr lang="fr-FR"/>
          </a:p>
        </p:txBody>
      </p:sp>
      <p:sp>
        <p:nvSpPr>
          <p:cNvPr id="5" name="Espace réservé du pied de page 4">
            <a:extLst>
              <a:ext uri="{FF2B5EF4-FFF2-40B4-BE49-F238E27FC236}">
                <a16:creationId xmlns:a16="http://schemas.microsoft.com/office/drawing/2014/main" id="{2B7BDDF6-17CF-4CAD-A1F6-E45A087CF3D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691F5F73-6975-45F8-8C56-AC9A0DA0CB5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C2C086-A056-4F45-ADC7-59B201383730}" type="slidenum">
              <a:rPr lang="fr-FR" smtClean="0"/>
              <a:t>‹N°›</a:t>
            </a:fld>
            <a:endParaRPr lang="fr-FR"/>
          </a:p>
        </p:txBody>
      </p:sp>
    </p:spTree>
    <p:extLst>
      <p:ext uri="{BB962C8B-B14F-4D97-AF65-F5344CB8AC3E}">
        <p14:creationId xmlns:p14="http://schemas.microsoft.com/office/powerpoint/2010/main" val="53479793"/>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hyperlink" Target="https://www.ac-lyon.fr/l-orientation-et-l-acces-a-l-enseignement-superieur-121725" TargetMode="External"/><Relationship Id="rId2" Type="http://schemas.openxmlformats.org/officeDocument/2006/relationships/image" Target="../media/image15.png"/><Relationship Id="rId1" Type="http://schemas.openxmlformats.org/officeDocument/2006/relationships/slideLayout" Target="../slideLayouts/slideLayout6.xml"/><Relationship Id="rId4" Type="http://schemas.openxmlformats.org/officeDocument/2006/relationships/image" Target="../media/image2.jpg"/></Relationships>
</file>

<file path=ppt/slides/_rels/slide1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jpg"/><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2.jpg"/><Relationship Id="rId7"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2.jpg"/><Relationship Id="rId4" Type="http://schemas.openxmlformats.org/officeDocument/2006/relationships/image" Target="../media/image21.jpg"/></Relationships>
</file>

<file path=ppt/slides/_rels/slide16.xml.rels><?xml version="1.0" encoding="UTF-8" standalone="yes"?>
<Relationships xmlns="http://schemas.openxmlformats.org/package/2006/relationships"><Relationship Id="rId3" Type="http://schemas.openxmlformats.org/officeDocument/2006/relationships/hyperlink" Target="https://www.auvergnerhonealpes-orientation.fr/publi/guide-apres-la-3e-academie-de-lyon/" TargetMode="External"/><Relationship Id="rId2" Type="http://schemas.openxmlformats.org/officeDocument/2006/relationships/image" Target="../media/image23.png"/><Relationship Id="rId1" Type="http://schemas.openxmlformats.org/officeDocument/2006/relationships/slideLayout" Target="../slideLayouts/slideLayout6.xml"/><Relationship Id="rId6" Type="http://schemas.openxmlformats.org/officeDocument/2006/relationships/image" Target="../media/image2.jpg"/><Relationship Id="rId5" Type="http://schemas.openxmlformats.org/officeDocument/2006/relationships/hyperlink" Target="https://orientation.public.ac-lyon.fr/actions-information/" TargetMode="External"/><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hyperlink" Target="https://www.onisep.fr/les-recherches-expertes" TargetMode="External"/><Relationship Id="rId7" Type="http://schemas.openxmlformats.org/officeDocument/2006/relationships/image" Target="../media/image25.png"/><Relationship Id="rId2" Type="http://schemas.openxmlformats.org/officeDocument/2006/relationships/hyperlink" Target="https://eduscol.education.fr/3201/les-familles-de-metiers-en-seconde-professionnelle" TargetMode="External"/><Relationship Id="rId1" Type="http://schemas.openxmlformats.org/officeDocument/2006/relationships/slideLayout" Target="../slideLayouts/slideLayout7.xml"/><Relationship Id="rId6" Type="http://schemas.openxmlformats.org/officeDocument/2006/relationships/hyperlink" Target="http://www.inserjeunes.education.gouv.fr/" TargetMode="External"/><Relationship Id="rId5" Type="http://schemas.openxmlformats.org/officeDocument/2006/relationships/hyperlink" Target="https://www.nouvelle-voiepro.fr/" TargetMode="External"/><Relationship Id="rId4" Type="http://schemas.openxmlformats.org/officeDocument/2006/relationships/image" Target="../media/image2.jpg"/></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jp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ac-lyon.fr/la-voie-professionnelle" TargetMode="External"/><Relationship Id="rId1" Type="http://schemas.openxmlformats.org/officeDocument/2006/relationships/slideLayout" Target="../slideLayouts/slideLayout6.xml"/><Relationship Id="rId4" Type="http://schemas.openxmlformats.org/officeDocument/2006/relationships/image" Target="../media/image2.jpg"/></Relationships>
</file>

<file path=ppt/slides/_rels/slide9.xml.rels><?xml version="1.0" encoding="UTF-8" standalone="yes"?>
<Relationships xmlns="http://schemas.openxmlformats.org/package/2006/relationships"><Relationship Id="rId8" Type="http://schemas.openxmlformats.org/officeDocument/2006/relationships/image" Target="../media/image9.jpg"/><Relationship Id="rId13" Type="http://schemas.openxmlformats.org/officeDocument/2006/relationships/hyperlink" Target="https://carriat.ent.auvergnerhonealpes.fr/" TargetMode="External"/><Relationship Id="rId18" Type="http://schemas.openxmlformats.org/officeDocument/2006/relationships/image" Target="../media/image2.jpg"/><Relationship Id="rId3" Type="http://schemas.openxmlformats.org/officeDocument/2006/relationships/hyperlink" Target="https://bugey.ent.auvergnerhonealpes.fr/le-lycee/le-lycee-professionnel/" TargetMode="External"/><Relationship Id="rId7" Type="http://schemas.openxmlformats.org/officeDocument/2006/relationships/hyperlink" Target="https://marcelle-parde.ent.auvergnerhonealpes.fr/" TargetMode="External"/><Relationship Id="rId12" Type="http://schemas.openxmlformats.org/officeDocument/2006/relationships/image" Target="../media/image11.jpeg"/><Relationship Id="rId17" Type="http://schemas.openxmlformats.org/officeDocument/2006/relationships/image" Target="../media/image14.jpg"/><Relationship Id="rId2" Type="http://schemas.openxmlformats.org/officeDocument/2006/relationships/hyperlink" Target="https://lyc-saint-exupery-bellegarde.ent.auvergnerhonealpes.fr/formations/" TargetMode="External"/><Relationship Id="rId16" Type="http://schemas.openxmlformats.org/officeDocument/2006/relationships/hyperlink" Target="https://www.lppr01.com/index.php/etablissements/site-de-villars-les-dombes" TargetMode="External"/><Relationship Id="rId1" Type="http://schemas.openxmlformats.org/officeDocument/2006/relationships/slideLayout" Target="../slideLayouts/slideLayout6.xml"/><Relationship Id="rId6" Type="http://schemas.openxmlformats.org/officeDocument/2006/relationships/image" Target="../media/image8.JPG"/><Relationship Id="rId11" Type="http://schemas.openxmlformats.org/officeDocument/2006/relationships/hyperlink" Target="https://xavier-bichat.ent.auvergnerhonealpes.fr/" TargetMode="External"/><Relationship Id="rId5" Type="http://schemas.openxmlformats.org/officeDocument/2006/relationships/hyperlink" Target="https://alexandre-berard.ent.auvergnerhonealpes.fr/" TargetMode="External"/><Relationship Id="rId15" Type="http://schemas.openxmlformats.org/officeDocument/2006/relationships/image" Target="../media/image13.gif"/><Relationship Id="rId10" Type="http://schemas.openxmlformats.org/officeDocument/2006/relationships/image" Target="../media/image10.jpeg"/><Relationship Id="rId4" Type="http://schemas.openxmlformats.org/officeDocument/2006/relationships/image" Target="../media/image7.jpeg"/><Relationship Id="rId9" Type="http://schemas.openxmlformats.org/officeDocument/2006/relationships/hyperlink" Target="https://www.cibeins.fr/" TargetMode="External"/><Relationship Id="rId14"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17334" y="581891"/>
            <a:ext cx="6854375" cy="6170130"/>
          </a:xfrm>
          <a:prstGeom prst="rect">
            <a:avLst/>
          </a:prstGeom>
        </p:spPr>
      </p:pic>
      <p:pic>
        <p:nvPicPr>
          <p:cNvPr id="5" name="Image 4">
            <a:extLst>
              <a:ext uri="{FF2B5EF4-FFF2-40B4-BE49-F238E27FC236}">
                <a16:creationId xmlns:a16="http://schemas.microsoft.com/office/drawing/2014/main" id="{E663923D-6A73-4DBA-9280-FDF42CC241B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7175" y="185737"/>
            <a:ext cx="2752725" cy="601539"/>
          </a:xfrm>
          <a:prstGeom prst="rect">
            <a:avLst/>
          </a:prstGeom>
        </p:spPr>
      </p:pic>
    </p:spTree>
    <p:extLst>
      <p:ext uri="{BB962C8B-B14F-4D97-AF65-F5344CB8AC3E}">
        <p14:creationId xmlns:p14="http://schemas.microsoft.com/office/powerpoint/2010/main" val="39154137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631142" y="222944"/>
            <a:ext cx="3987105" cy="1145988"/>
          </a:xfrm>
        </p:spPr>
        <p:txBody>
          <a:bodyPr>
            <a:normAutofit/>
          </a:bodyPr>
          <a:lstStyle/>
          <a:p>
            <a:r>
              <a:rPr lang="fr-FR" sz="2800" b="1" dirty="0">
                <a:latin typeface="Tw Cen MT" panose="020B0602020104020603" pitchFamily="34" charset="0"/>
              </a:rPr>
              <a:t>CAP et Bac Pro pour tous</a:t>
            </a:r>
          </a:p>
        </p:txBody>
      </p:sp>
      <p:sp>
        <p:nvSpPr>
          <p:cNvPr id="6" name="Ellipse 5"/>
          <p:cNvSpPr/>
          <p:nvPr/>
        </p:nvSpPr>
        <p:spPr>
          <a:xfrm>
            <a:off x="4515263" y="1963331"/>
            <a:ext cx="3736110" cy="1642931"/>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dirty="0"/>
          </a:p>
        </p:txBody>
      </p:sp>
      <p:sp>
        <p:nvSpPr>
          <p:cNvPr id="8" name="Ellipse 7"/>
          <p:cNvSpPr/>
          <p:nvPr/>
        </p:nvSpPr>
        <p:spPr>
          <a:xfrm>
            <a:off x="7979395" y="1555839"/>
            <a:ext cx="3988797" cy="2498462"/>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ZoneTexte 8"/>
          <p:cNvSpPr txBox="1"/>
          <p:nvPr/>
        </p:nvSpPr>
        <p:spPr>
          <a:xfrm>
            <a:off x="8354300" y="1849730"/>
            <a:ext cx="3426691" cy="2031325"/>
          </a:xfrm>
          <a:prstGeom prst="rect">
            <a:avLst/>
          </a:prstGeom>
          <a:noFill/>
        </p:spPr>
        <p:txBody>
          <a:bodyPr wrap="square" rtlCol="0">
            <a:spAutoFit/>
          </a:bodyPr>
          <a:lstStyle/>
          <a:p>
            <a:pPr algn="ctr"/>
            <a:r>
              <a:rPr lang="fr-FR" sz="1400" dirty="0">
                <a:solidFill>
                  <a:schemeClr val="bg1"/>
                </a:solidFill>
              </a:rPr>
              <a:t>Nous observons un nombre supérieur de candidates V1 en Bac Pro du domaine de la production (2694 V1 filles) que de candidats garçons (1705 candidats V1 garçons). Les filles qui candidatent dans le domaine de la production formulent de nombreux vœux, pour un nombre bien supérieur à celui des garçons (11518 vœux contre 6794 au tour principal).</a:t>
            </a:r>
          </a:p>
        </p:txBody>
      </p:sp>
      <p:sp>
        <p:nvSpPr>
          <p:cNvPr id="10" name="Ellipse 9"/>
          <p:cNvSpPr/>
          <p:nvPr/>
        </p:nvSpPr>
        <p:spPr>
          <a:xfrm>
            <a:off x="7690585" y="4583295"/>
            <a:ext cx="3988797" cy="2085360"/>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ZoneTexte 10"/>
          <p:cNvSpPr txBox="1"/>
          <p:nvPr/>
        </p:nvSpPr>
        <p:spPr>
          <a:xfrm>
            <a:off x="7906279" y="4882192"/>
            <a:ext cx="3773103" cy="1600438"/>
          </a:xfrm>
          <a:prstGeom prst="rect">
            <a:avLst/>
          </a:prstGeom>
          <a:noFill/>
        </p:spPr>
        <p:txBody>
          <a:bodyPr wrap="square" rtlCol="0">
            <a:spAutoFit/>
          </a:bodyPr>
          <a:lstStyle/>
          <a:p>
            <a:pPr algn="ctr"/>
            <a:r>
              <a:rPr lang="fr-FR" sz="1400" dirty="0">
                <a:solidFill>
                  <a:schemeClr val="bg1"/>
                </a:solidFill>
              </a:rPr>
              <a:t>En 2022, il y a eu 220 candidates V1 dans </a:t>
            </a:r>
          </a:p>
          <a:p>
            <a:pPr algn="ctr"/>
            <a:r>
              <a:rPr lang="fr-FR" sz="1400" dirty="0">
                <a:solidFill>
                  <a:schemeClr val="bg1"/>
                </a:solidFill>
              </a:rPr>
              <a:t>le domaine des services et 261 candidats garçons, pour un nombre de vœux bien supérieur chez les garçons qui laissent à penser qu’ils acceptent plus facilement d’élargir leurs vœux géographiques ou de diversifier les formations demandées pour ce domaine.</a:t>
            </a:r>
          </a:p>
        </p:txBody>
      </p:sp>
      <p:sp>
        <p:nvSpPr>
          <p:cNvPr id="12" name="Ellipse 11"/>
          <p:cNvSpPr/>
          <p:nvPr/>
        </p:nvSpPr>
        <p:spPr>
          <a:xfrm>
            <a:off x="5289466" y="4583129"/>
            <a:ext cx="2616813" cy="1735897"/>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ZoneTexte 12"/>
          <p:cNvSpPr txBox="1"/>
          <p:nvPr/>
        </p:nvSpPr>
        <p:spPr>
          <a:xfrm>
            <a:off x="5446097" y="4976377"/>
            <a:ext cx="2419927" cy="1169551"/>
          </a:xfrm>
          <a:prstGeom prst="rect">
            <a:avLst/>
          </a:prstGeom>
          <a:noFill/>
        </p:spPr>
        <p:txBody>
          <a:bodyPr wrap="square" rtlCol="0">
            <a:spAutoFit/>
          </a:bodyPr>
          <a:lstStyle/>
          <a:p>
            <a:pPr algn="ctr"/>
            <a:r>
              <a:rPr lang="fr-FR" sz="1400" dirty="0">
                <a:solidFill>
                  <a:schemeClr val="bg1"/>
                </a:solidFill>
              </a:rPr>
              <a:t>C’est dans le domaine agricole où l’écart entre filles et garçons est le plus frappant avec 458 candidates V1 contre 2861</a:t>
            </a:r>
          </a:p>
        </p:txBody>
      </p:sp>
      <p:sp>
        <p:nvSpPr>
          <p:cNvPr id="7" name="ZoneTexte 6"/>
          <p:cNvSpPr txBox="1"/>
          <p:nvPr/>
        </p:nvSpPr>
        <p:spPr>
          <a:xfrm>
            <a:off x="4642753" y="2364754"/>
            <a:ext cx="3343563" cy="1015663"/>
          </a:xfrm>
          <a:prstGeom prst="rect">
            <a:avLst/>
          </a:prstGeom>
          <a:noFill/>
        </p:spPr>
        <p:txBody>
          <a:bodyPr wrap="square" rtlCol="0">
            <a:spAutoFit/>
          </a:bodyPr>
          <a:lstStyle/>
          <a:p>
            <a:pPr algn="ctr"/>
            <a:r>
              <a:rPr lang="fr-FR" sz="1400" dirty="0">
                <a:solidFill>
                  <a:schemeClr val="bg1"/>
                </a:solidFill>
              </a:rPr>
              <a:t>Parmi les candidats admis en Bac Pro, 60% sont des garçons sur chacune des phases, mais elles sont 62,52% dans le domaine de la production</a:t>
            </a:r>
            <a:r>
              <a:rPr lang="fr-FR" dirty="0">
                <a:solidFill>
                  <a:schemeClr val="bg1"/>
                </a:solidFill>
              </a:rPr>
              <a:t>.</a:t>
            </a:r>
          </a:p>
        </p:txBody>
      </p:sp>
      <p:sp>
        <p:nvSpPr>
          <p:cNvPr id="14" name="Rectangle à coins arrondis 13"/>
          <p:cNvSpPr/>
          <p:nvPr/>
        </p:nvSpPr>
        <p:spPr>
          <a:xfrm>
            <a:off x="6257634" y="3607935"/>
            <a:ext cx="2179782" cy="729038"/>
          </a:xfrm>
          <a:prstGeom prst="roundRect">
            <a:avLst/>
          </a:prstGeom>
          <a:ln>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dirty="0"/>
              <a:t>Entrée en Bac Pro</a:t>
            </a:r>
          </a:p>
        </p:txBody>
      </p:sp>
      <p:sp>
        <p:nvSpPr>
          <p:cNvPr id="15" name="Ellipse 14"/>
          <p:cNvSpPr/>
          <p:nvPr/>
        </p:nvSpPr>
        <p:spPr>
          <a:xfrm>
            <a:off x="411009" y="2757689"/>
            <a:ext cx="3260436" cy="1524000"/>
          </a:xfrm>
          <a:prstGeom prst="ellipse">
            <a:avLst/>
          </a:prstGeom>
          <a:solidFill>
            <a:srgbClr val="B264BA"/>
          </a:solidFill>
          <a:ln>
            <a:solidFill>
              <a:schemeClr val="bg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sp>
        <p:nvSpPr>
          <p:cNvPr id="16" name="ZoneTexte 15"/>
          <p:cNvSpPr txBox="1"/>
          <p:nvPr/>
        </p:nvSpPr>
        <p:spPr>
          <a:xfrm>
            <a:off x="484904" y="3038638"/>
            <a:ext cx="3126511" cy="1015663"/>
          </a:xfrm>
          <a:prstGeom prst="rect">
            <a:avLst/>
          </a:prstGeom>
          <a:noFill/>
        </p:spPr>
        <p:txBody>
          <a:bodyPr wrap="square" rtlCol="0">
            <a:spAutoFit/>
          </a:bodyPr>
          <a:lstStyle/>
          <a:p>
            <a:pPr algn="ctr"/>
            <a:r>
              <a:rPr lang="fr-FR" sz="1400" dirty="0">
                <a:solidFill>
                  <a:schemeClr val="bg1"/>
                </a:solidFill>
              </a:rPr>
              <a:t>Parmi les candidats admis en CAP, on observe sur chaque phase :</a:t>
            </a:r>
          </a:p>
          <a:p>
            <a:pPr algn="ctr"/>
            <a:r>
              <a:rPr lang="fr-FR" sz="1400" dirty="0">
                <a:solidFill>
                  <a:schemeClr val="bg1"/>
                </a:solidFill>
              </a:rPr>
              <a:t>Environ 30% de filles et prè</a:t>
            </a:r>
            <a:r>
              <a:rPr lang="fr-FR" sz="1600" dirty="0">
                <a:solidFill>
                  <a:schemeClr val="bg1"/>
                </a:solidFill>
              </a:rPr>
              <a:t>s de 70% </a:t>
            </a:r>
            <a:r>
              <a:rPr lang="fr-FR" sz="1400" dirty="0">
                <a:solidFill>
                  <a:schemeClr val="bg1"/>
                </a:solidFill>
              </a:rPr>
              <a:t>de garçons</a:t>
            </a:r>
          </a:p>
        </p:txBody>
      </p:sp>
      <p:sp>
        <p:nvSpPr>
          <p:cNvPr id="17" name="Ellipse 16"/>
          <p:cNvSpPr/>
          <p:nvPr/>
        </p:nvSpPr>
        <p:spPr>
          <a:xfrm>
            <a:off x="2973037" y="3592944"/>
            <a:ext cx="3006436" cy="1753875"/>
          </a:xfrm>
          <a:prstGeom prst="ellipse">
            <a:avLst/>
          </a:prstGeom>
          <a:solidFill>
            <a:srgbClr val="B264BA"/>
          </a:solidFill>
          <a:ln>
            <a:solidFill>
              <a:schemeClr val="bg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sp>
        <p:nvSpPr>
          <p:cNvPr id="18" name="ZoneTexte 17"/>
          <p:cNvSpPr txBox="1"/>
          <p:nvPr/>
        </p:nvSpPr>
        <p:spPr>
          <a:xfrm>
            <a:off x="3113644" y="3988730"/>
            <a:ext cx="2803239" cy="984885"/>
          </a:xfrm>
          <a:prstGeom prst="rect">
            <a:avLst/>
          </a:prstGeom>
          <a:noFill/>
        </p:spPr>
        <p:txBody>
          <a:bodyPr wrap="square" rtlCol="0">
            <a:spAutoFit/>
          </a:bodyPr>
          <a:lstStyle/>
          <a:p>
            <a:pPr algn="ctr"/>
            <a:r>
              <a:rPr lang="fr-FR" sz="1400" dirty="0">
                <a:solidFill>
                  <a:schemeClr val="bg1"/>
                </a:solidFill>
              </a:rPr>
              <a:t>Le choix d’orientation des familles vers un CAP en fin de 3</a:t>
            </a:r>
            <a:r>
              <a:rPr lang="fr-FR" sz="1400" baseline="30000" dirty="0">
                <a:solidFill>
                  <a:schemeClr val="bg1"/>
                </a:solidFill>
              </a:rPr>
              <a:t>ème</a:t>
            </a:r>
            <a:r>
              <a:rPr lang="fr-FR" sz="1400" dirty="0">
                <a:solidFill>
                  <a:schemeClr val="bg1"/>
                </a:solidFill>
              </a:rPr>
              <a:t> est de :</a:t>
            </a:r>
          </a:p>
          <a:p>
            <a:pPr algn="ctr"/>
            <a:r>
              <a:rPr lang="fr-FR" sz="1400" dirty="0">
                <a:solidFill>
                  <a:schemeClr val="bg1"/>
                </a:solidFill>
              </a:rPr>
              <a:t>7,3% dans l’Ain pour des filles contre 11,7% pour des garçons</a:t>
            </a:r>
          </a:p>
        </p:txBody>
      </p:sp>
      <p:sp>
        <p:nvSpPr>
          <p:cNvPr id="19" name="Rectangle à coins arrondis 18"/>
          <p:cNvSpPr/>
          <p:nvPr/>
        </p:nvSpPr>
        <p:spPr>
          <a:xfrm>
            <a:off x="364472" y="1744123"/>
            <a:ext cx="2133602" cy="826770"/>
          </a:xfrm>
          <a:prstGeom prst="roundRect">
            <a:avLst/>
          </a:prstGeom>
          <a:ln>
            <a:solidFill>
              <a:srgbClr val="B264BA"/>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dirty="0"/>
              <a:t>Entrée en CAP</a:t>
            </a:r>
          </a:p>
        </p:txBody>
      </p:sp>
      <p:sp>
        <p:nvSpPr>
          <p:cNvPr id="20" name="Ellipse 19"/>
          <p:cNvSpPr/>
          <p:nvPr/>
        </p:nvSpPr>
        <p:spPr>
          <a:xfrm>
            <a:off x="295404" y="4864487"/>
            <a:ext cx="3734968" cy="1699826"/>
          </a:xfrm>
          <a:prstGeom prst="ellipse">
            <a:avLst/>
          </a:prstGeom>
          <a:solidFill>
            <a:srgbClr val="B264BA"/>
          </a:solidFill>
          <a:ln>
            <a:solidFill>
              <a:schemeClr val="bg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sp>
        <p:nvSpPr>
          <p:cNvPr id="21" name="ZoneTexte 20"/>
          <p:cNvSpPr txBox="1"/>
          <p:nvPr/>
        </p:nvSpPr>
        <p:spPr>
          <a:xfrm>
            <a:off x="411009" y="5116944"/>
            <a:ext cx="3345873" cy="1169551"/>
          </a:xfrm>
          <a:prstGeom prst="rect">
            <a:avLst/>
          </a:prstGeom>
          <a:noFill/>
        </p:spPr>
        <p:txBody>
          <a:bodyPr wrap="square" rtlCol="0">
            <a:spAutoFit/>
          </a:bodyPr>
          <a:lstStyle/>
          <a:p>
            <a:pPr algn="ctr"/>
            <a:r>
              <a:rPr lang="fr-FR" sz="1400" dirty="0">
                <a:solidFill>
                  <a:schemeClr val="bg1"/>
                </a:solidFill>
              </a:rPr>
              <a:t>Dans l’académie, </a:t>
            </a:r>
            <a:r>
              <a:rPr lang="fr-FR" sz="1400" dirty="0" smtClean="0">
                <a:solidFill>
                  <a:schemeClr val="bg1"/>
                </a:solidFill>
              </a:rPr>
              <a:t>les filles </a:t>
            </a:r>
            <a:r>
              <a:rPr lang="fr-FR" sz="1400" dirty="0">
                <a:solidFill>
                  <a:schemeClr val="bg1"/>
                </a:solidFill>
              </a:rPr>
              <a:t>sont plus nombreuses à candidater en CAP du domaine de la production et moins nombreuses dans celui des services (878/519 et 28/84 V1)</a:t>
            </a:r>
          </a:p>
        </p:txBody>
      </p:sp>
      <p:sp>
        <p:nvSpPr>
          <p:cNvPr id="22" name="ZoneTexte 21"/>
          <p:cNvSpPr txBox="1"/>
          <p:nvPr/>
        </p:nvSpPr>
        <p:spPr>
          <a:xfrm>
            <a:off x="3849568" y="6482630"/>
            <a:ext cx="4587848" cy="307777"/>
          </a:xfrm>
          <a:prstGeom prst="rect">
            <a:avLst/>
          </a:prstGeom>
          <a:noFill/>
        </p:spPr>
        <p:txBody>
          <a:bodyPr wrap="square" rtlCol="0">
            <a:spAutoFit/>
          </a:bodyPr>
          <a:lstStyle/>
          <a:p>
            <a:r>
              <a:rPr lang="fr-FR" sz="1200" u="sng" dirty="0"/>
              <a:t>Source :</a:t>
            </a:r>
            <a:r>
              <a:rPr lang="fr-FR" sz="1200" dirty="0"/>
              <a:t> Bilan de l’affectation – Académie de  Lyon - 2</a:t>
            </a:r>
            <a:r>
              <a:rPr lang="fr-FR" sz="1400" dirty="0"/>
              <a:t>022</a:t>
            </a:r>
          </a:p>
        </p:txBody>
      </p:sp>
      <p:pic>
        <p:nvPicPr>
          <p:cNvPr id="23" name="Image 22">
            <a:extLst>
              <a:ext uri="{FF2B5EF4-FFF2-40B4-BE49-F238E27FC236}">
                <a16:creationId xmlns:a16="http://schemas.microsoft.com/office/drawing/2014/main" id="{BE95FB1E-E284-4854-BC86-192496F5B5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5404" y="194399"/>
            <a:ext cx="2497449" cy="601539"/>
          </a:xfrm>
          <a:prstGeom prst="rect">
            <a:avLst/>
          </a:prstGeom>
        </p:spPr>
      </p:pic>
    </p:spTree>
    <p:extLst>
      <p:ext uri="{BB962C8B-B14F-4D97-AF65-F5344CB8AC3E}">
        <p14:creationId xmlns:p14="http://schemas.microsoft.com/office/powerpoint/2010/main" val="1288837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0" grpId="0" animBg="1"/>
      <p:bldP spid="12" grpId="0" animBg="1"/>
      <p:bldP spid="14" grpId="0" animBg="1"/>
      <p:bldP spid="15" grpId="0" animBg="1"/>
      <p:bldP spid="17" grpId="0" animBg="1"/>
      <p:bldP spid="19" grpId="0" animBg="1"/>
      <p:bldP spid="2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rotWithShape="1">
          <a:blip r:embed="rId2"/>
          <a:srcRect l="24374" t="17499" r="27032" b="5417"/>
          <a:stretch/>
        </p:blipFill>
        <p:spPr>
          <a:xfrm>
            <a:off x="4145684" y="133645"/>
            <a:ext cx="7453313" cy="6650464"/>
          </a:xfrm>
          <a:prstGeom prst="rect">
            <a:avLst/>
          </a:prstGeom>
        </p:spPr>
      </p:pic>
      <p:sp>
        <p:nvSpPr>
          <p:cNvPr id="2" name="Titre 1"/>
          <p:cNvSpPr>
            <a:spLocks noGrp="1"/>
          </p:cNvSpPr>
          <p:nvPr>
            <p:ph type="title"/>
          </p:nvPr>
        </p:nvSpPr>
        <p:spPr>
          <a:xfrm>
            <a:off x="264680" y="1510434"/>
            <a:ext cx="3657600" cy="3306763"/>
          </a:xfrm>
        </p:spPr>
        <p:txBody>
          <a:bodyPr>
            <a:normAutofit/>
          </a:bodyPr>
          <a:lstStyle/>
          <a:p>
            <a:r>
              <a:rPr lang="fr-FR" b="1" dirty="0">
                <a:hlinkClick r:id="rId3"/>
              </a:rPr>
              <a:t>L'orientation et l'accès à l'enseignement supérieur </a:t>
            </a:r>
            <a:r>
              <a:rPr lang="fr-FR" sz="2400" b="1" dirty="0">
                <a:hlinkClick r:id="rId3"/>
              </a:rPr>
              <a:t>– site de l’académie de Lyon</a:t>
            </a:r>
            <a:endParaRPr lang="fr-FR" sz="2400" dirty="0">
              <a:hlinkClick r:id="rId3"/>
            </a:endParaRPr>
          </a:p>
        </p:txBody>
      </p:sp>
      <p:pic>
        <p:nvPicPr>
          <p:cNvPr id="4" name="Image 3">
            <a:extLst>
              <a:ext uri="{FF2B5EF4-FFF2-40B4-BE49-F238E27FC236}">
                <a16:creationId xmlns:a16="http://schemas.microsoft.com/office/drawing/2014/main" id="{E663923D-6A73-4DBA-9280-FDF42CC241B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7175" y="185737"/>
            <a:ext cx="2752725" cy="601539"/>
          </a:xfrm>
          <a:prstGeom prst="rect">
            <a:avLst/>
          </a:prstGeom>
        </p:spPr>
      </p:pic>
    </p:spTree>
    <p:extLst>
      <p:ext uri="{BB962C8B-B14F-4D97-AF65-F5344CB8AC3E}">
        <p14:creationId xmlns:p14="http://schemas.microsoft.com/office/powerpoint/2010/main" val="34982039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a:extLst>
              <a:ext uri="{FF2B5EF4-FFF2-40B4-BE49-F238E27FC236}">
                <a16:creationId xmlns:a16="http://schemas.microsoft.com/office/drawing/2014/main" id="{E663923D-6A73-4DBA-9280-FDF42CC241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7175" y="185737"/>
            <a:ext cx="2752725" cy="601539"/>
          </a:xfrm>
          <a:prstGeom prst="rect">
            <a:avLst/>
          </a:prstGeom>
        </p:spPr>
      </p:pic>
      <p:sp>
        <p:nvSpPr>
          <p:cNvPr id="7" name="Espace réservé du numéro de diapositive 6"/>
          <p:cNvSpPr>
            <a:spLocks noGrp="1"/>
          </p:cNvSpPr>
          <p:nvPr>
            <p:ph type="sldNum" sz="quarter" idx="12"/>
          </p:nvPr>
        </p:nvSpPr>
        <p:spPr/>
        <p:txBody>
          <a:bodyPr/>
          <a:lstStyle/>
          <a:p>
            <a:fld id="{C518BB82-DE59-48E2-BC65-042B2E0AEDA0}" type="slidenum">
              <a:rPr lang="fr-FR" sz="800">
                <a:latin typeface="Marianne" panose="02000000000000000000"/>
              </a:rPr>
              <a:t>12</a:t>
            </a:fld>
            <a:endParaRPr lang="fr-FR" sz="800" dirty="0">
              <a:latin typeface="Marianne" panose="02000000000000000000"/>
            </a:endParaRPr>
          </a:p>
        </p:txBody>
      </p:sp>
      <p:graphicFrame>
        <p:nvGraphicFramePr>
          <p:cNvPr id="5" name="Diagramme 4"/>
          <p:cNvGraphicFramePr/>
          <p:nvPr>
            <p:extLst>
              <p:ext uri="{D42A27DB-BD31-4B8C-83A1-F6EECF244321}">
                <p14:modId xmlns:p14="http://schemas.microsoft.com/office/powerpoint/2010/main" val="2560371694"/>
              </p:ext>
            </p:extLst>
          </p:nvPr>
        </p:nvGraphicFramePr>
        <p:xfrm>
          <a:off x="130630" y="185737"/>
          <a:ext cx="11898084" cy="65357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Rectangle 5"/>
          <p:cNvSpPr/>
          <p:nvPr/>
        </p:nvSpPr>
        <p:spPr>
          <a:xfrm>
            <a:off x="2231666" y="628596"/>
            <a:ext cx="6378933" cy="523220"/>
          </a:xfrm>
          <a:prstGeom prst="rect">
            <a:avLst/>
          </a:prstGeom>
        </p:spPr>
        <p:txBody>
          <a:bodyPr wrap="square">
            <a:spAutoFit/>
          </a:bodyPr>
          <a:lstStyle/>
          <a:p>
            <a:r>
              <a:rPr lang="fr-FR" b="1" dirty="0">
                <a:solidFill>
                  <a:srgbClr val="0070C0"/>
                </a:solidFill>
                <a:latin typeface="Marianne "/>
              </a:rPr>
              <a:t>                            </a:t>
            </a:r>
            <a:r>
              <a:rPr lang="fr-FR" sz="2800" b="1" dirty="0">
                <a:latin typeface="Tw Cen MT" panose="020B0602020104020603" pitchFamily="34" charset="0"/>
              </a:rPr>
              <a:t>Le calendrier de l’orientation </a:t>
            </a:r>
          </a:p>
        </p:txBody>
      </p:sp>
    </p:spTree>
    <p:extLst>
      <p:ext uri="{BB962C8B-B14F-4D97-AF65-F5344CB8AC3E}">
        <p14:creationId xmlns:p14="http://schemas.microsoft.com/office/powerpoint/2010/main" val="2784746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p:cNvSpPr>
            <a:spLocks noGrp="1"/>
          </p:cNvSpPr>
          <p:nvPr>
            <p:ph type="sldNum" sz="quarter" idx="12"/>
          </p:nvPr>
        </p:nvSpPr>
        <p:spPr/>
        <p:txBody>
          <a:bodyPr/>
          <a:lstStyle/>
          <a:p>
            <a:fld id="{C518BB82-DE59-48E2-BC65-042B2E0AEDA0}" type="slidenum">
              <a:rPr lang="fr-FR" sz="800">
                <a:latin typeface="Marianne" panose="02000000000000000000"/>
              </a:rPr>
              <a:t>13</a:t>
            </a:fld>
            <a:endParaRPr lang="fr-FR" sz="800" dirty="0">
              <a:latin typeface="Marianne" panose="02000000000000000000"/>
            </a:endParaRPr>
          </a:p>
        </p:txBody>
      </p:sp>
      <p:pic>
        <p:nvPicPr>
          <p:cNvPr id="6" name="Image 5">
            <a:extLst>
              <a:ext uri="{FF2B5EF4-FFF2-40B4-BE49-F238E27FC236}">
                <a16:creationId xmlns:a16="http://schemas.microsoft.com/office/drawing/2014/main" id="{E663923D-6A73-4DBA-9280-FDF42CC241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7175" y="185737"/>
            <a:ext cx="3067916" cy="601539"/>
          </a:xfrm>
          <a:prstGeom prst="rect">
            <a:avLst/>
          </a:prstGeom>
        </p:spPr>
      </p:pic>
      <p:sp>
        <p:nvSpPr>
          <p:cNvPr id="4" name="Ellipse 3"/>
          <p:cNvSpPr/>
          <p:nvPr/>
        </p:nvSpPr>
        <p:spPr>
          <a:xfrm>
            <a:off x="2813757" y="2602561"/>
            <a:ext cx="2715491" cy="2133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t>Calcul du barème et classement automatisé</a:t>
            </a:r>
          </a:p>
        </p:txBody>
      </p:sp>
      <p:sp>
        <p:nvSpPr>
          <p:cNvPr id="9" name="Ellipse 8"/>
          <p:cNvSpPr/>
          <p:nvPr/>
        </p:nvSpPr>
        <p:spPr>
          <a:xfrm>
            <a:off x="6620859" y="2531179"/>
            <a:ext cx="2715491" cy="213360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t>Classement manuel et proposition d’admission</a:t>
            </a:r>
          </a:p>
        </p:txBody>
      </p:sp>
      <p:sp>
        <p:nvSpPr>
          <p:cNvPr id="10" name="Rectangle 9"/>
          <p:cNvSpPr/>
          <p:nvPr/>
        </p:nvSpPr>
        <p:spPr>
          <a:xfrm>
            <a:off x="3468653" y="1324969"/>
            <a:ext cx="5448288" cy="720436"/>
          </a:xfrm>
          <a:prstGeom prst="rect">
            <a:avLst/>
          </a:prstGeom>
          <a:solidFill>
            <a:srgbClr val="CA51C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t>Formulation de vœux hiérarchisés par les candidat-e-s</a:t>
            </a:r>
          </a:p>
        </p:txBody>
      </p:sp>
      <p:sp>
        <p:nvSpPr>
          <p:cNvPr id="11" name="Rectangle 10"/>
          <p:cNvSpPr/>
          <p:nvPr/>
        </p:nvSpPr>
        <p:spPr>
          <a:xfrm>
            <a:off x="1546908" y="5450753"/>
            <a:ext cx="9291781" cy="1062182"/>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a:t>AFFELNET procède à l’affectation sur le vœu de meilleur rang</a:t>
            </a:r>
          </a:p>
        </p:txBody>
      </p:sp>
      <p:sp>
        <p:nvSpPr>
          <p:cNvPr id="12" name="Freeform 10">
            <a:extLst>
              <a:ext uri="{FF2B5EF4-FFF2-40B4-BE49-F238E27FC236}">
                <a16:creationId xmlns:a16="http://schemas.microsoft.com/office/drawing/2014/main" id="{8ACBA15A-FB43-43BC-A04A-61BCBE001DE4}"/>
              </a:ext>
            </a:extLst>
          </p:cNvPr>
          <p:cNvSpPr>
            <a:spLocks noChangeArrowheads="1"/>
          </p:cNvSpPr>
          <p:nvPr/>
        </p:nvSpPr>
        <p:spPr bwMode="auto">
          <a:xfrm rot="7945033">
            <a:off x="4216841" y="2193594"/>
            <a:ext cx="560388" cy="369888"/>
          </a:xfrm>
          <a:custGeom>
            <a:avLst/>
            <a:gdLst>
              <a:gd name="T0" fmla="*/ 0 w 359875"/>
              <a:gd name="T1" fmla="*/ 0 h 358835"/>
              <a:gd name="T2" fmla="*/ 0 w 359875"/>
              <a:gd name="T3" fmla="*/ 0 h 358835"/>
              <a:gd name="T4" fmla="*/ 0 w 359875"/>
              <a:gd name="T5" fmla="*/ 0 h 358835"/>
              <a:gd name="T6" fmla="*/ 0 w 359875"/>
              <a:gd name="T7" fmla="*/ 0 h 358835"/>
              <a:gd name="T8" fmla="*/ 0 w 359875"/>
              <a:gd name="T9" fmla="*/ 0 h 358835"/>
              <a:gd name="T10" fmla="*/ 0 w 359875"/>
              <a:gd name="T11" fmla="*/ 0 h 358835"/>
              <a:gd name="T12" fmla="*/ 0 w 359875"/>
              <a:gd name="T13" fmla="*/ 0 h 358835"/>
              <a:gd name="T14" fmla="*/ 0 w 359875"/>
              <a:gd name="T15" fmla="*/ 0 h 358835"/>
              <a:gd name="T16" fmla="*/ 0 w 359875"/>
              <a:gd name="T17" fmla="*/ 0 h 358835"/>
              <a:gd name="T18" fmla="*/ 0 w 359875"/>
              <a:gd name="T19" fmla="*/ 0 h 358835"/>
              <a:gd name="T20" fmla="*/ 0 w 359875"/>
              <a:gd name="T21" fmla="*/ 0 h 358835"/>
              <a:gd name="T22" fmla="*/ 0 w 359875"/>
              <a:gd name="T23" fmla="*/ 0 h 358835"/>
              <a:gd name="T24" fmla="*/ 0 w 359875"/>
              <a:gd name="T25" fmla="*/ 0 h 358835"/>
              <a:gd name="T26" fmla="*/ 0 w 359875"/>
              <a:gd name="T27" fmla="*/ 0 h 358835"/>
              <a:gd name="T28" fmla="*/ 0 w 359875"/>
              <a:gd name="T29" fmla="*/ 0 h 358835"/>
              <a:gd name="T30" fmla="*/ 0 w 359875"/>
              <a:gd name="T31" fmla="*/ 0 h 358835"/>
              <a:gd name="T32" fmla="*/ 0 w 359875"/>
              <a:gd name="T33" fmla="*/ 0 h 358835"/>
              <a:gd name="T34" fmla="*/ 0 w 359875"/>
              <a:gd name="T35" fmla="*/ 0 h 35883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59875"/>
              <a:gd name="T55" fmla="*/ 0 h 358835"/>
              <a:gd name="T56" fmla="*/ 359875 w 359875"/>
              <a:gd name="T57" fmla="*/ 358835 h 35883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59875" h="358835">
                <a:moveTo>
                  <a:pt x="0" y="89709"/>
                </a:moveTo>
                <a:lnTo>
                  <a:pt x="11214" y="89709"/>
                </a:lnTo>
                <a:lnTo>
                  <a:pt x="11214" y="269126"/>
                </a:lnTo>
                <a:lnTo>
                  <a:pt x="0" y="269126"/>
                </a:lnTo>
                <a:lnTo>
                  <a:pt x="0" y="89709"/>
                </a:lnTo>
                <a:close/>
                <a:moveTo>
                  <a:pt x="22427" y="89709"/>
                </a:moveTo>
                <a:lnTo>
                  <a:pt x="44854" y="89709"/>
                </a:lnTo>
                <a:lnTo>
                  <a:pt x="44854" y="269126"/>
                </a:lnTo>
                <a:lnTo>
                  <a:pt x="22427" y="269126"/>
                </a:lnTo>
                <a:lnTo>
                  <a:pt x="22427" y="89709"/>
                </a:lnTo>
                <a:close/>
                <a:moveTo>
                  <a:pt x="56068" y="89709"/>
                </a:moveTo>
                <a:lnTo>
                  <a:pt x="180458" y="89709"/>
                </a:lnTo>
                <a:lnTo>
                  <a:pt x="180458" y="0"/>
                </a:lnTo>
                <a:lnTo>
                  <a:pt x="359875" y="179418"/>
                </a:lnTo>
                <a:lnTo>
                  <a:pt x="180458" y="358835"/>
                </a:lnTo>
                <a:lnTo>
                  <a:pt x="180458" y="269126"/>
                </a:lnTo>
                <a:lnTo>
                  <a:pt x="56068" y="269126"/>
                </a:lnTo>
                <a:lnTo>
                  <a:pt x="56068" y="89709"/>
                </a:lnTo>
                <a:close/>
              </a:path>
            </a:pathLst>
          </a:custGeom>
          <a:solidFill>
            <a:srgbClr val="558BB8"/>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fr-FR"/>
          </a:p>
        </p:txBody>
      </p:sp>
      <p:sp>
        <p:nvSpPr>
          <p:cNvPr id="13" name="Freeform 10">
            <a:extLst>
              <a:ext uri="{FF2B5EF4-FFF2-40B4-BE49-F238E27FC236}">
                <a16:creationId xmlns:a16="http://schemas.microsoft.com/office/drawing/2014/main" id="{8ACBA15A-FB43-43BC-A04A-61BCBE001DE4}"/>
              </a:ext>
            </a:extLst>
          </p:cNvPr>
          <p:cNvSpPr>
            <a:spLocks noChangeArrowheads="1"/>
          </p:cNvSpPr>
          <p:nvPr/>
        </p:nvSpPr>
        <p:spPr bwMode="auto">
          <a:xfrm rot="2768812">
            <a:off x="7047343" y="2187724"/>
            <a:ext cx="560388" cy="369888"/>
          </a:xfrm>
          <a:custGeom>
            <a:avLst/>
            <a:gdLst>
              <a:gd name="T0" fmla="*/ 0 w 359875"/>
              <a:gd name="T1" fmla="*/ 0 h 358835"/>
              <a:gd name="T2" fmla="*/ 0 w 359875"/>
              <a:gd name="T3" fmla="*/ 0 h 358835"/>
              <a:gd name="T4" fmla="*/ 0 w 359875"/>
              <a:gd name="T5" fmla="*/ 0 h 358835"/>
              <a:gd name="T6" fmla="*/ 0 w 359875"/>
              <a:gd name="T7" fmla="*/ 0 h 358835"/>
              <a:gd name="T8" fmla="*/ 0 w 359875"/>
              <a:gd name="T9" fmla="*/ 0 h 358835"/>
              <a:gd name="T10" fmla="*/ 0 w 359875"/>
              <a:gd name="T11" fmla="*/ 0 h 358835"/>
              <a:gd name="T12" fmla="*/ 0 w 359875"/>
              <a:gd name="T13" fmla="*/ 0 h 358835"/>
              <a:gd name="T14" fmla="*/ 0 w 359875"/>
              <a:gd name="T15" fmla="*/ 0 h 358835"/>
              <a:gd name="T16" fmla="*/ 0 w 359875"/>
              <a:gd name="T17" fmla="*/ 0 h 358835"/>
              <a:gd name="T18" fmla="*/ 0 w 359875"/>
              <a:gd name="T19" fmla="*/ 0 h 358835"/>
              <a:gd name="T20" fmla="*/ 0 w 359875"/>
              <a:gd name="T21" fmla="*/ 0 h 358835"/>
              <a:gd name="T22" fmla="*/ 0 w 359875"/>
              <a:gd name="T23" fmla="*/ 0 h 358835"/>
              <a:gd name="T24" fmla="*/ 0 w 359875"/>
              <a:gd name="T25" fmla="*/ 0 h 358835"/>
              <a:gd name="T26" fmla="*/ 0 w 359875"/>
              <a:gd name="T27" fmla="*/ 0 h 358835"/>
              <a:gd name="T28" fmla="*/ 0 w 359875"/>
              <a:gd name="T29" fmla="*/ 0 h 358835"/>
              <a:gd name="T30" fmla="*/ 0 w 359875"/>
              <a:gd name="T31" fmla="*/ 0 h 358835"/>
              <a:gd name="T32" fmla="*/ 0 w 359875"/>
              <a:gd name="T33" fmla="*/ 0 h 358835"/>
              <a:gd name="T34" fmla="*/ 0 w 359875"/>
              <a:gd name="T35" fmla="*/ 0 h 35883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59875"/>
              <a:gd name="T55" fmla="*/ 0 h 358835"/>
              <a:gd name="T56" fmla="*/ 359875 w 359875"/>
              <a:gd name="T57" fmla="*/ 358835 h 35883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59875" h="358835">
                <a:moveTo>
                  <a:pt x="0" y="89709"/>
                </a:moveTo>
                <a:lnTo>
                  <a:pt x="11214" y="89709"/>
                </a:lnTo>
                <a:lnTo>
                  <a:pt x="11214" y="269126"/>
                </a:lnTo>
                <a:lnTo>
                  <a:pt x="0" y="269126"/>
                </a:lnTo>
                <a:lnTo>
                  <a:pt x="0" y="89709"/>
                </a:lnTo>
                <a:close/>
                <a:moveTo>
                  <a:pt x="22427" y="89709"/>
                </a:moveTo>
                <a:lnTo>
                  <a:pt x="44854" y="89709"/>
                </a:lnTo>
                <a:lnTo>
                  <a:pt x="44854" y="269126"/>
                </a:lnTo>
                <a:lnTo>
                  <a:pt x="22427" y="269126"/>
                </a:lnTo>
                <a:lnTo>
                  <a:pt x="22427" y="89709"/>
                </a:lnTo>
                <a:close/>
                <a:moveTo>
                  <a:pt x="56068" y="89709"/>
                </a:moveTo>
                <a:lnTo>
                  <a:pt x="180458" y="89709"/>
                </a:lnTo>
                <a:lnTo>
                  <a:pt x="180458" y="0"/>
                </a:lnTo>
                <a:lnTo>
                  <a:pt x="359875" y="179418"/>
                </a:lnTo>
                <a:lnTo>
                  <a:pt x="180458" y="358835"/>
                </a:lnTo>
                <a:lnTo>
                  <a:pt x="180458" y="269126"/>
                </a:lnTo>
                <a:lnTo>
                  <a:pt x="56068" y="269126"/>
                </a:lnTo>
                <a:lnTo>
                  <a:pt x="56068" y="89709"/>
                </a:lnTo>
                <a:close/>
              </a:path>
            </a:pathLst>
          </a:custGeom>
          <a:solidFill>
            <a:srgbClr val="00B0F0"/>
          </a:solidFill>
          <a:ln>
            <a:noFill/>
          </a:ln>
        </p:spPr>
        <p:txBody>
          <a:bodyPr wrap="none" anchor="ctr"/>
          <a:lstStyle/>
          <a:p>
            <a:endParaRPr lang="fr-FR"/>
          </a:p>
        </p:txBody>
      </p:sp>
      <p:sp>
        <p:nvSpPr>
          <p:cNvPr id="14" name="Freeform 10">
            <a:extLst>
              <a:ext uri="{FF2B5EF4-FFF2-40B4-BE49-F238E27FC236}">
                <a16:creationId xmlns:a16="http://schemas.microsoft.com/office/drawing/2014/main" id="{8ACBA15A-FB43-43BC-A04A-61BCBE001DE4}"/>
              </a:ext>
            </a:extLst>
          </p:cNvPr>
          <p:cNvSpPr>
            <a:spLocks noChangeArrowheads="1"/>
          </p:cNvSpPr>
          <p:nvPr/>
        </p:nvSpPr>
        <p:spPr bwMode="auto">
          <a:xfrm rot="5400000">
            <a:off x="3891309" y="4887807"/>
            <a:ext cx="560388" cy="369888"/>
          </a:xfrm>
          <a:custGeom>
            <a:avLst/>
            <a:gdLst>
              <a:gd name="T0" fmla="*/ 0 w 359875"/>
              <a:gd name="T1" fmla="*/ 0 h 358835"/>
              <a:gd name="T2" fmla="*/ 0 w 359875"/>
              <a:gd name="T3" fmla="*/ 0 h 358835"/>
              <a:gd name="T4" fmla="*/ 0 w 359875"/>
              <a:gd name="T5" fmla="*/ 0 h 358835"/>
              <a:gd name="T6" fmla="*/ 0 w 359875"/>
              <a:gd name="T7" fmla="*/ 0 h 358835"/>
              <a:gd name="T8" fmla="*/ 0 w 359875"/>
              <a:gd name="T9" fmla="*/ 0 h 358835"/>
              <a:gd name="T10" fmla="*/ 0 w 359875"/>
              <a:gd name="T11" fmla="*/ 0 h 358835"/>
              <a:gd name="T12" fmla="*/ 0 w 359875"/>
              <a:gd name="T13" fmla="*/ 0 h 358835"/>
              <a:gd name="T14" fmla="*/ 0 w 359875"/>
              <a:gd name="T15" fmla="*/ 0 h 358835"/>
              <a:gd name="T16" fmla="*/ 0 w 359875"/>
              <a:gd name="T17" fmla="*/ 0 h 358835"/>
              <a:gd name="T18" fmla="*/ 0 w 359875"/>
              <a:gd name="T19" fmla="*/ 0 h 358835"/>
              <a:gd name="T20" fmla="*/ 0 w 359875"/>
              <a:gd name="T21" fmla="*/ 0 h 358835"/>
              <a:gd name="T22" fmla="*/ 0 w 359875"/>
              <a:gd name="T23" fmla="*/ 0 h 358835"/>
              <a:gd name="T24" fmla="*/ 0 w 359875"/>
              <a:gd name="T25" fmla="*/ 0 h 358835"/>
              <a:gd name="T26" fmla="*/ 0 w 359875"/>
              <a:gd name="T27" fmla="*/ 0 h 358835"/>
              <a:gd name="T28" fmla="*/ 0 w 359875"/>
              <a:gd name="T29" fmla="*/ 0 h 358835"/>
              <a:gd name="T30" fmla="*/ 0 w 359875"/>
              <a:gd name="T31" fmla="*/ 0 h 358835"/>
              <a:gd name="T32" fmla="*/ 0 w 359875"/>
              <a:gd name="T33" fmla="*/ 0 h 358835"/>
              <a:gd name="T34" fmla="*/ 0 w 359875"/>
              <a:gd name="T35" fmla="*/ 0 h 35883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59875"/>
              <a:gd name="T55" fmla="*/ 0 h 358835"/>
              <a:gd name="T56" fmla="*/ 359875 w 359875"/>
              <a:gd name="T57" fmla="*/ 358835 h 35883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59875" h="358835">
                <a:moveTo>
                  <a:pt x="0" y="89709"/>
                </a:moveTo>
                <a:lnTo>
                  <a:pt x="11214" y="89709"/>
                </a:lnTo>
                <a:lnTo>
                  <a:pt x="11214" y="269126"/>
                </a:lnTo>
                <a:lnTo>
                  <a:pt x="0" y="269126"/>
                </a:lnTo>
                <a:lnTo>
                  <a:pt x="0" y="89709"/>
                </a:lnTo>
                <a:close/>
                <a:moveTo>
                  <a:pt x="22427" y="89709"/>
                </a:moveTo>
                <a:lnTo>
                  <a:pt x="44854" y="89709"/>
                </a:lnTo>
                <a:lnTo>
                  <a:pt x="44854" y="269126"/>
                </a:lnTo>
                <a:lnTo>
                  <a:pt x="22427" y="269126"/>
                </a:lnTo>
                <a:lnTo>
                  <a:pt x="22427" y="89709"/>
                </a:lnTo>
                <a:close/>
                <a:moveTo>
                  <a:pt x="56068" y="89709"/>
                </a:moveTo>
                <a:lnTo>
                  <a:pt x="180458" y="89709"/>
                </a:lnTo>
                <a:lnTo>
                  <a:pt x="180458" y="0"/>
                </a:lnTo>
                <a:lnTo>
                  <a:pt x="359875" y="179418"/>
                </a:lnTo>
                <a:lnTo>
                  <a:pt x="180458" y="358835"/>
                </a:lnTo>
                <a:lnTo>
                  <a:pt x="180458" y="269126"/>
                </a:lnTo>
                <a:lnTo>
                  <a:pt x="56068" y="269126"/>
                </a:lnTo>
                <a:lnTo>
                  <a:pt x="56068" y="89709"/>
                </a:lnTo>
                <a:close/>
              </a:path>
            </a:pathLst>
          </a:custGeom>
          <a:solidFill>
            <a:srgbClr val="558BB8"/>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fr-FR"/>
          </a:p>
        </p:txBody>
      </p:sp>
      <p:sp>
        <p:nvSpPr>
          <p:cNvPr id="15" name="Freeform 10">
            <a:extLst>
              <a:ext uri="{FF2B5EF4-FFF2-40B4-BE49-F238E27FC236}">
                <a16:creationId xmlns:a16="http://schemas.microsoft.com/office/drawing/2014/main" id="{8ACBA15A-FB43-43BC-A04A-61BCBE001DE4}"/>
              </a:ext>
            </a:extLst>
          </p:cNvPr>
          <p:cNvSpPr>
            <a:spLocks noChangeArrowheads="1"/>
          </p:cNvSpPr>
          <p:nvPr/>
        </p:nvSpPr>
        <p:spPr bwMode="auto">
          <a:xfrm rot="5400000">
            <a:off x="7698411" y="4872822"/>
            <a:ext cx="560388" cy="369888"/>
          </a:xfrm>
          <a:custGeom>
            <a:avLst/>
            <a:gdLst>
              <a:gd name="T0" fmla="*/ 0 w 359875"/>
              <a:gd name="T1" fmla="*/ 0 h 358835"/>
              <a:gd name="T2" fmla="*/ 0 w 359875"/>
              <a:gd name="T3" fmla="*/ 0 h 358835"/>
              <a:gd name="T4" fmla="*/ 0 w 359875"/>
              <a:gd name="T5" fmla="*/ 0 h 358835"/>
              <a:gd name="T6" fmla="*/ 0 w 359875"/>
              <a:gd name="T7" fmla="*/ 0 h 358835"/>
              <a:gd name="T8" fmla="*/ 0 w 359875"/>
              <a:gd name="T9" fmla="*/ 0 h 358835"/>
              <a:gd name="T10" fmla="*/ 0 w 359875"/>
              <a:gd name="T11" fmla="*/ 0 h 358835"/>
              <a:gd name="T12" fmla="*/ 0 w 359875"/>
              <a:gd name="T13" fmla="*/ 0 h 358835"/>
              <a:gd name="T14" fmla="*/ 0 w 359875"/>
              <a:gd name="T15" fmla="*/ 0 h 358835"/>
              <a:gd name="T16" fmla="*/ 0 w 359875"/>
              <a:gd name="T17" fmla="*/ 0 h 358835"/>
              <a:gd name="T18" fmla="*/ 0 w 359875"/>
              <a:gd name="T19" fmla="*/ 0 h 358835"/>
              <a:gd name="T20" fmla="*/ 0 w 359875"/>
              <a:gd name="T21" fmla="*/ 0 h 358835"/>
              <a:gd name="T22" fmla="*/ 0 w 359875"/>
              <a:gd name="T23" fmla="*/ 0 h 358835"/>
              <a:gd name="T24" fmla="*/ 0 w 359875"/>
              <a:gd name="T25" fmla="*/ 0 h 358835"/>
              <a:gd name="T26" fmla="*/ 0 w 359875"/>
              <a:gd name="T27" fmla="*/ 0 h 358835"/>
              <a:gd name="T28" fmla="*/ 0 w 359875"/>
              <a:gd name="T29" fmla="*/ 0 h 358835"/>
              <a:gd name="T30" fmla="*/ 0 w 359875"/>
              <a:gd name="T31" fmla="*/ 0 h 358835"/>
              <a:gd name="T32" fmla="*/ 0 w 359875"/>
              <a:gd name="T33" fmla="*/ 0 h 358835"/>
              <a:gd name="T34" fmla="*/ 0 w 359875"/>
              <a:gd name="T35" fmla="*/ 0 h 35883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59875"/>
              <a:gd name="T55" fmla="*/ 0 h 358835"/>
              <a:gd name="T56" fmla="*/ 359875 w 359875"/>
              <a:gd name="T57" fmla="*/ 358835 h 35883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59875" h="358835">
                <a:moveTo>
                  <a:pt x="0" y="89709"/>
                </a:moveTo>
                <a:lnTo>
                  <a:pt x="11214" y="89709"/>
                </a:lnTo>
                <a:lnTo>
                  <a:pt x="11214" y="269126"/>
                </a:lnTo>
                <a:lnTo>
                  <a:pt x="0" y="269126"/>
                </a:lnTo>
                <a:lnTo>
                  <a:pt x="0" y="89709"/>
                </a:lnTo>
                <a:close/>
                <a:moveTo>
                  <a:pt x="22427" y="89709"/>
                </a:moveTo>
                <a:lnTo>
                  <a:pt x="44854" y="89709"/>
                </a:lnTo>
                <a:lnTo>
                  <a:pt x="44854" y="269126"/>
                </a:lnTo>
                <a:lnTo>
                  <a:pt x="22427" y="269126"/>
                </a:lnTo>
                <a:lnTo>
                  <a:pt x="22427" y="89709"/>
                </a:lnTo>
                <a:close/>
                <a:moveTo>
                  <a:pt x="56068" y="89709"/>
                </a:moveTo>
                <a:lnTo>
                  <a:pt x="180458" y="89709"/>
                </a:lnTo>
                <a:lnTo>
                  <a:pt x="180458" y="0"/>
                </a:lnTo>
                <a:lnTo>
                  <a:pt x="359875" y="179418"/>
                </a:lnTo>
                <a:lnTo>
                  <a:pt x="180458" y="358835"/>
                </a:lnTo>
                <a:lnTo>
                  <a:pt x="180458" y="269126"/>
                </a:lnTo>
                <a:lnTo>
                  <a:pt x="56068" y="269126"/>
                </a:lnTo>
                <a:lnTo>
                  <a:pt x="56068" y="89709"/>
                </a:lnTo>
                <a:close/>
              </a:path>
            </a:pathLst>
          </a:custGeom>
          <a:solidFill>
            <a:srgbClr val="00B0F0"/>
          </a:solidFill>
          <a:ln>
            <a:noFill/>
          </a:ln>
        </p:spPr>
        <p:txBody>
          <a:bodyPr wrap="none" anchor="ctr"/>
          <a:lstStyle/>
          <a:p>
            <a:endParaRPr lang="fr-FR"/>
          </a:p>
        </p:txBody>
      </p:sp>
      <p:sp>
        <p:nvSpPr>
          <p:cNvPr id="2" name="ZoneTexte 1"/>
          <p:cNvSpPr txBox="1"/>
          <p:nvPr/>
        </p:nvSpPr>
        <p:spPr>
          <a:xfrm>
            <a:off x="4054579" y="441836"/>
            <a:ext cx="4276437" cy="523220"/>
          </a:xfrm>
          <a:prstGeom prst="rect">
            <a:avLst/>
          </a:prstGeom>
          <a:noFill/>
        </p:spPr>
        <p:txBody>
          <a:bodyPr wrap="square" rtlCol="0">
            <a:spAutoFit/>
          </a:bodyPr>
          <a:lstStyle/>
          <a:p>
            <a:pPr algn="ctr"/>
            <a:r>
              <a:rPr lang="fr-FR" sz="2800" b="1" dirty="0">
                <a:latin typeface="Tw Cen MT" panose="020B0602020104020603" pitchFamily="34" charset="0"/>
              </a:rPr>
              <a:t>Procédures d’affectation</a:t>
            </a:r>
          </a:p>
        </p:txBody>
      </p:sp>
    </p:spTree>
    <p:extLst>
      <p:ext uri="{BB962C8B-B14F-4D97-AF65-F5344CB8AC3E}">
        <p14:creationId xmlns:p14="http://schemas.microsoft.com/office/powerpoint/2010/main" val="28431175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34844" y="1272104"/>
            <a:ext cx="3730765" cy="369332"/>
          </a:xfrm>
          <a:prstGeom prst="rect">
            <a:avLst/>
          </a:prstGeom>
        </p:spPr>
        <p:txBody>
          <a:bodyPr wrap="square">
            <a:spAutoFit/>
          </a:bodyPr>
          <a:lstStyle/>
          <a:p>
            <a:r>
              <a:rPr lang="fr-FR" dirty="0"/>
              <a:t>Formations du domaine de la sécurité</a:t>
            </a:r>
          </a:p>
        </p:txBody>
      </p:sp>
      <p:sp>
        <p:nvSpPr>
          <p:cNvPr id="5" name="Rectangle 4"/>
          <p:cNvSpPr/>
          <p:nvPr/>
        </p:nvSpPr>
        <p:spPr>
          <a:xfrm>
            <a:off x="4236858" y="1818796"/>
            <a:ext cx="3869264" cy="369332"/>
          </a:xfrm>
          <a:prstGeom prst="rect">
            <a:avLst/>
          </a:prstGeom>
        </p:spPr>
        <p:txBody>
          <a:bodyPr wrap="none">
            <a:spAutoFit/>
          </a:bodyPr>
          <a:lstStyle/>
          <a:p>
            <a:r>
              <a:rPr lang="fr-FR" dirty="0"/>
              <a:t>Formations en partenariat avec l’armée</a:t>
            </a:r>
          </a:p>
        </p:txBody>
      </p:sp>
      <p:sp>
        <p:nvSpPr>
          <p:cNvPr id="6" name="Rectangle 5"/>
          <p:cNvSpPr/>
          <p:nvPr/>
        </p:nvSpPr>
        <p:spPr>
          <a:xfrm>
            <a:off x="344667" y="2417856"/>
            <a:ext cx="4570084" cy="2015141"/>
          </a:xfrm>
          <a:prstGeom prst="rect">
            <a:avLst/>
          </a:prstGeom>
        </p:spPr>
        <p:txBody>
          <a:bodyPr wrap="square">
            <a:spAutoFit/>
          </a:bodyPr>
          <a:lstStyle/>
          <a:p>
            <a:endParaRPr lang="fr-FR" dirty="0"/>
          </a:p>
          <a:p>
            <a:endParaRPr lang="fr-FR" dirty="0"/>
          </a:p>
          <a:p>
            <a:endParaRPr lang="fr-FR" dirty="0"/>
          </a:p>
          <a:p>
            <a:endParaRPr lang="fr-FR" dirty="0"/>
          </a:p>
          <a:p>
            <a:endParaRPr lang="fr-FR" dirty="0"/>
          </a:p>
          <a:p>
            <a:r>
              <a:rPr lang="fr-FR" dirty="0"/>
              <a:t>Bac pro Technicien conseil vente en animalerie </a:t>
            </a:r>
          </a:p>
          <a:p>
            <a:r>
              <a:rPr lang="fr-FR" dirty="0"/>
              <a:t> </a:t>
            </a:r>
            <a:r>
              <a:rPr lang="fr-FR" sz="1600" dirty="0"/>
              <a:t>Antenne du lycée de Montbrison-Précieux</a:t>
            </a:r>
          </a:p>
        </p:txBody>
      </p:sp>
      <p:sp>
        <p:nvSpPr>
          <p:cNvPr id="7" name="Rectangle 6"/>
          <p:cNvSpPr/>
          <p:nvPr/>
        </p:nvSpPr>
        <p:spPr>
          <a:xfrm>
            <a:off x="8263141" y="1272104"/>
            <a:ext cx="4085878" cy="369332"/>
          </a:xfrm>
          <a:prstGeom prst="rect">
            <a:avLst/>
          </a:prstGeom>
        </p:spPr>
        <p:txBody>
          <a:bodyPr wrap="square">
            <a:spAutoFit/>
          </a:bodyPr>
          <a:lstStyle/>
          <a:p>
            <a:r>
              <a:rPr lang="fr-FR" dirty="0"/>
              <a:t>Formations en établissements privée</a:t>
            </a:r>
          </a:p>
        </p:txBody>
      </p:sp>
      <p:sp>
        <p:nvSpPr>
          <p:cNvPr id="8" name="Rectangle 7"/>
          <p:cNvSpPr/>
          <p:nvPr/>
        </p:nvSpPr>
        <p:spPr>
          <a:xfrm>
            <a:off x="5754255" y="4523948"/>
            <a:ext cx="6096000" cy="615553"/>
          </a:xfrm>
          <a:prstGeom prst="rect">
            <a:avLst/>
          </a:prstGeom>
        </p:spPr>
        <p:txBody>
          <a:bodyPr>
            <a:spAutoFit/>
          </a:bodyPr>
          <a:lstStyle/>
          <a:p>
            <a:r>
              <a:rPr lang="fr-FR" dirty="0"/>
              <a:t>Bac pro Productions Spécialité "Élevage canin et félin" </a:t>
            </a:r>
          </a:p>
          <a:p>
            <a:r>
              <a:rPr lang="fr-FR" sz="1600" dirty="0"/>
              <a:t>Lycée agricole de </a:t>
            </a:r>
            <a:r>
              <a:rPr lang="fr-FR" sz="1600" dirty="0" err="1"/>
              <a:t>Cibeins</a:t>
            </a:r>
            <a:r>
              <a:rPr lang="fr-FR" sz="1600" dirty="0"/>
              <a:t> </a:t>
            </a:r>
          </a:p>
        </p:txBody>
      </p:sp>
      <p:pic>
        <p:nvPicPr>
          <p:cNvPr id="9" name="Image 8">
            <a:extLst>
              <a:ext uri="{FF2B5EF4-FFF2-40B4-BE49-F238E27FC236}">
                <a16:creationId xmlns:a16="http://schemas.microsoft.com/office/drawing/2014/main" id="{E663923D-6A73-4DBA-9280-FDF42CC241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697" y="181412"/>
            <a:ext cx="2752725" cy="601539"/>
          </a:xfrm>
          <a:prstGeom prst="rect">
            <a:avLst/>
          </a:prstGeom>
        </p:spPr>
      </p:pic>
      <p:pic>
        <p:nvPicPr>
          <p:cNvPr id="11" name="Image 10"/>
          <p:cNvPicPr>
            <a:picLocks noChangeAspect="1"/>
          </p:cNvPicPr>
          <p:nvPr/>
        </p:nvPicPr>
        <p:blipFill>
          <a:blip r:embed="rId4"/>
          <a:stretch>
            <a:fillRect/>
          </a:stretch>
        </p:blipFill>
        <p:spPr>
          <a:xfrm>
            <a:off x="689129" y="1757467"/>
            <a:ext cx="2101755" cy="1551929"/>
          </a:xfrm>
          <a:prstGeom prst="rect">
            <a:avLst/>
          </a:prstGeom>
        </p:spPr>
      </p:pic>
      <p:pic>
        <p:nvPicPr>
          <p:cNvPr id="12" name="Image 11"/>
          <p:cNvPicPr>
            <a:picLocks noChangeAspect="1"/>
          </p:cNvPicPr>
          <p:nvPr/>
        </p:nvPicPr>
        <p:blipFill>
          <a:blip r:embed="rId5"/>
          <a:stretch>
            <a:fillRect/>
          </a:stretch>
        </p:blipFill>
        <p:spPr>
          <a:xfrm>
            <a:off x="5186868" y="2393225"/>
            <a:ext cx="2758519" cy="1658890"/>
          </a:xfrm>
          <a:prstGeom prst="rect">
            <a:avLst/>
          </a:prstGeom>
        </p:spPr>
      </p:pic>
      <p:pic>
        <p:nvPicPr>
          <p:cNvPr id="13" name="Image 12"/>
          <p:cNvPicPr>
            <a:picLocks noChangeAspect="1"/>
          </p:cNvPicPr>
          <p:nvPr/>
        </p:nvPicPr>
        <p:blipFill>
          <a:blip r:embed="rId6"/>
          <a:stretch>
            <a:fillRect/>
          </a:stretch>
        </p:blipFill>
        <p:spPr>
          <a:xfrm>
            <a:off x="9094354" y="1818796"/>
            <a:ext cx="2667000" cy="1685925"/>
          </a:xfrm>
          <a:prstGeom prst="rect">
            <a:avLst/>
          </a:prstGeom>
        </p:spPr>
      </p:pic>
      <p:pic>
        <p:nvPicPr>
          <p:cNvPr id="14" name="Image 13"/>
          <p:cNvPicPr>
            <a:picLocks noChangeAspect="1"/>
          </p:cNvPicPr>
          <p:nvPr/>
        </p:nvPicPr>
        <p:blipFill>
          <a:blip r:embed="rId7"/>
          <a:stretch>
            <a:fillRect/>
          </a:stretch>
        </p:blipFill>
        <p:spPr>
          <a:xfrm>
            <a:off x="8396770" y="4928242"/>
            <a:ext cx="1661630" cy="1809750"/>
          </a:xfrm>
          <a:prstGeom prst="rect">
            <a:avLst/>
          </a:prstGeom>
        </p:spPr>
      </p:pic>
      <p:pic>
        <p:nvPicPr>
          <p:cNvPr id="15" name="Image 14"/>
          <p:cNvPicPr>
            <a:picLocks noChangeAspect="1"/>
          </p:cNvPicPr>
          <p:nvPr/>
        </p:nvPicPr>
        <p:blipFill>
          <a:blip r:embed="rId8"/>
          <a:stretch>
            <a:fillRect/>
          </a:stretch>
        </p:blipFill>
        <p:spPr>
          <a:xfrm>
            <a:off x="695573" y="4523948"/>
            <a:ext cx="3009306" cy="2028662"/>
          </a:xfrm>
          <a:prstGeom prst="rect">
            <a:avLst/>
          </a:prstGeom>
        </p:spPr>
      </p:pic>
      <p:sp>
        <p:nvSpPr>
          <p:cNvPr id="2" name="ZoneTexte 1"/>
          <p:cNvSpPr txBox="1"/>
          <p:nvPr/>
        </p:nvSpPr>
        <p:spPr>
          <a:xfrm>
            <a:off x="3414984" y="333069"/>
            <a:ext cx="6643416" cy="523220"/>
          </a:xfrm>
          <a:prstGeom prst="rect">
            <a:avLst/>
          </a:prstGeom>
          <a:noFill/>
        </p:spPr>
        <p:txBody>
          <a:bodyPr wrap="square" rtlCol="0">
            <a:spAutoFit/>
          </a:bodyPr>
          <a:lstStyle/>
          <a:p>
            <a:r>
              <a:rPr lang="fr-FR" sz="2800" b="1" dirty="0">
                <a:latin typeface="Tw Cen MT" panose="020B0602020104020603" pitchFamily="34" charset="0"/>
              </a:rPr>
              <a:t>Les formations à recrutement particulier</a:t>
            </a:r>
          </a:p>
        </p:txBody>
      </p:sp>
    </p:spTree>
    <p:extLst>
      <p:ext uri="{BB962C8B-B14F-4D97-AF65-F5344CB8AC3E}">
        <p14:creationId xmlns:p14="http://schemas.microsoft.com/office/powerpoint/2010/main" val="7217115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55465" y="2115226"/>
            <a:ext cx="6943334" cy="369332"/>
          </a:xfrm>
          <a:prstGeom prst="rect">
            <a:avLst/>
          </a:prstGeom>
        </p:spPr>
        <p:txBody>
          <a:bodyPr wrap="square">
            <a:spAutoFit/>
          </a:bodyPr>
          <a:lstStyle/>
          <a:p>
            <a:r>
              <a:rPr lang="fr-FR" dirty="0"/>
              <a:t>Formations de la conduite routière</a:t>
            </a:r>
          </a:p>
        </p:txBody>
      </p:sp>
      <p:sp>
        <p:nvSpPr>
          <p:cNvPr id="5" name="Rectangle 4"/>
          <p:cNvSpPr/>
          <p:nvPr/>
        </p:nvSpPr>
        <p:spPr>
          <a:xfrm>
            <a:off x="6673444" y="2251006"/>
            <a:ext cx="4361322" cy="369332"/>
          </a:xfrm>
          <a:prstGeom prst="rect">
            <a:avLst/>
          </a:prstGeom>
        </p:spPr>
        <p:txBody>
          <a:bodyPr wrap="none">
            <a:spAutoFit/>
          </a:bodyPr>
          <a:lstStyle/>
          <a:p>
            <a:r>
              <a:rPr lang="fr-FR" dirty="0"/>
              <a:t>Formations en lien avec une section sportive</a:t>
            </a:r>
          </a:p>
        </p:txBody>
      </p:sp>
      <p:pic>
        <p:nvPicPr>
          <p:cNvPr id="6" name="Image 5">
            <a:extLst>
              <a:ext uri="{FF2B5EF4-FFF2-40B4-BE49-F238E27FC236}">
                <a16:creationId xmlns:a16="http://schemas.microsoft.com/office/drawing/2014/main" id="{E663923D-6A73-4DBA-9280-FDF42CC241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7175" y="185737"/>
            <a:ext cx="2752725" cy="601539"/>
          </a:xfrm>
          <a:prstGeom prst="rect">
            <a:avLst/>
          </a:prstGeom>
        </p:spPr>
      </p:pic>
      <p:pic>
        <p:nvPicPr>
          <p:cNvPr id="2" name="Imag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37974" y="2872339"/>
            <a:ext cx="2508869" cy="2508869"/>
          </a:xfrm>
          <a:prstGeom prst="rect">
            <a:avLst/>
          </a:prstGeom>
        </p:spPr>
      </p:pic>
      <p:pic>
        <p:nvPicPr>
          <p:cNvPr id="3" name="Imag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63179" y="2872339"/>
            <a:ext cx="3432401" cy="2284107"/>
          </a:xfrm>
          <a:prstGeom prst="rect">
            <a:avLst/>
          </a:prstGeom>
        </p:spPr>
      </p:pic>
      <p:sp>
        <p:nvSpPr>
          <p:cNvPr id="7" name="ZoneTexte 6"/>
          <p:cNvSpPr txBox="1"/>
          <p:nvPr/>
        </p:nvSpPr>
        <p:spPr>
          <a:xfrm>
            <a:off x="3289390" y="486506"/>
            <a:ext cx="6768107" cy="523220"/>
          </a:xfrm>
          <a:prstGeom prst="rect">
            <a:avLst/>
          </a:prstGeom>
          <a:noFill/>
        </p:spPr>
        <p:txBody>
          <a:bodyPr wrap="square" rtlCol="0">
            <a:spAutoFit/>
          </a:bodyPr>
          <a:lstStyle/>
          <a:p>
            <a:pPr algn="ctr"/>
            <a:r>
              <a:rPr lang="fr-FR" sz="2800" b="1" dirty="0">
                <a:latin typeface="Tw Cen MT" panose="020B0602020104020603" pitchFamily="34" charset="0"/>
              </a:rPr>
              <a:t>Les formations à recrutement particulier</a:t>
            </a:r>
          </a:p>
        </p:txBody>
      </p:sp>
    </p:spTree>
    <p:extLst>
      <p:ext uri="{BB962C8B-B14F-4D97-AF65-F5344CB8AC3E}">
        <p14:creationId xmlns:p14="http://schemas.microsoft.com/office/powerpoint/2010/main" val="13845569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97560" y="820772"/>
            <a:ext cx="6945745" cy="799235"/>
          </a:xfrm>
        </p:spPr>
        <p:txBody>
          <a:bodyPr>
            <a:normAutofit/>
          </a:bodyPr>
          <a:lstStyle/>
          <a:p>
            <a:r>
              <a:rPr lang="fr-FR" sz="2400" dirty="0"/>
              <a:t>- </a:t>
            </a:r>
            <a:r>
              <a:rPr lang="fr-FR" sz="1800" b="1" dirty="0"/>
              <a:t>Le guide Après la 3</a:t>
            </a:r>
            <a:r>
              <a:rPr lang="fr-FR" sz="1800" b="1" baseline="30000" dirty="0"/>
              <a:t>ème</a:t>
            </a:r>
            <a:r>
              <a:rPr lang="fr-FR" sz="1800" b="1" dirty="0"/>
              <a:t> de l’académie de Lyon</a:t>
            </a:r>
          </a:p>
        </p:txBody>
      </p:sp>
      <p:pic>
        <p:nvPicPr>
          <p:cNvPr id="3" name="Image 2"/>
          <p:cNvPicPr>
            <a:picLocks noChangeAspect="1"/>
          </p:cNvPicPr>
          <p:nvPr/>
        </p:nvPicPr>
        <p:blipFill rotWithShape="1">
          <a:blip r:embed="rId2"/>
          <a:srcRect l="50139" t="25308" r="25833" b="13951"/>
          <a:stretch/>
        </p:blipFill>
        <p:spPr>
          <a:xfrm rot="754178">
            <a:off x="8567868" y="484135"/>
            <a:ext cx="3166203" cy="3849154"/>
          </a:xfrm>
          <a:prstGeom prst="rect">
            <a:avLst/>
          </a:prstGeom>
        </p:spPr>
      </p:pic>
      <p:sp>
        <p:nvSpPr>
          <p:cNvPr id="4" name="ZoneTexte 3"/>
          <p:cNvSpPr txBox="1"/>
          <p:nvPr/>
        </p:nvSpPr>
        <p:spPr>
          <a:xfrm>
            <a:off x="297560" y="1449554"/>
            <a:ext cx="8162949" cy="338554"/>
          </a:xfrm>
          <a:prstGeom prst="rect">
            <a:avLst/>
          </a:prstGeom>
          <a:noFill/>
        </p:spPr>
        <p:txBody>
          <a:bodyPr wrap="square" rtlCol="0">
            <a:spAutoFit/>
          </a:bodyPr>
          <a:lstStyle/>
          <a:p>
            <a:r>
              <a:rPr lang="fr-FR" sz="1600" dirty="0">
                <a:hlinkClick r:id="rId3"/>
              </a:rPr>
              <a:t>https://www.auvergnerhonealpes-orientation.fr/publi/guide-apres-la-3e-academie-de-lyon/</a:t>
            </a:r>
            <a:endParaRPr lang="fr-FR" sz="1600" dirty="0"/>
          </a:p>
        </p:txBody>
      </p:sp>
      <p:pic>
        <p:nvPicPr>
          <p:cNvPr id="5" name="Image 4"/>
          <p:cNvPicPr>
            <a:picLocks noChangeAspect="1"/>
          </p:cNvPicPr>
          <p:nvPr/>
        </p:nvPicPr>
        <p:blipFill rotWithShape="1">
          <a:blip r:embed="rId4"/>
          <a:srcRect l="2057" t="16389" r="4427" b="6111"/>
          <a:stretch/>
        </p:blipFill>
        <p:spPr>
          <a:xfrm>
            <a:off x="629323" y="3555549"/>
            <a:ext cx="6521613" cy="3177197"/>
          </a:xfrm>
          <a:prstGeom prst="rect">
            <a:avLst/>
          </a:prstGeom>
        </p:spPr>
      </p:pic>
      <p:sp>
        <p:nvSpPr>
          <p:cNvPr id="6" name="ZoneTexte 5"/>
          <p:cNvSpPr txBox="1"/>
          <p:nvPr/>
        </p:nvSpPr>
        <p:spPr>
          <a:xfrm>
            <a:off x="271905" y="2974416"/>
            <a:ext cx="6080414" cy="615553"/>
          </a:xfrm>
          <a:prstGeom prst="rect">
            <a:avLst/>
          </a:prstGeom>
          <a:noFill/>
        </p:spPr>
        <p:txBody>
          <a:bodyPr wrap="square" rtlCol="0">
            <a:spAutoFit/>
          </a:bodyPr>
          <a:lstStyle/>
          <a:p>
            <a:r>
              <a:rPr lang="fr-FR" sz="1600" dirty="0">
                <a:hlinkClick r:id="rId5"/>
              </a:rPr>
              <a:t>https:/orientation.public.ac-lyon.fr/actions-information/</a:t>
            </a:r>
            <a:endParaRPr lang="fr-FR" sz="1600" dirty="0"/>
          </a:p>
          <a:p>
            <a:endParaRPr lang="fr-FR" dirty="0"/>
          </a:p>
        </p:txBody>
      </p:sp>
      <p:sp>
        <p:nvSpPr>
          <p:cNvPr id="7" name="Titre 1"/>
          <p:cNvSpPr txBox="1">
            <a:spLocks/>
          </p:cNvSpPr>
          <p:nvPr/>
        </p:nvSpPr>
        <p:spPr>
          <a:xfrm>
            <a:off x="222139" y="2554212"/>
            <a:ext cx="7335982" cy="406833"/>
          </a:xfrm>
          <a:prstGeom prst="rect">
            <a:avLst/>
          </a:prstGeom>
        </p:spPr>
        <p:txBody>
          <a:bodyPr vert="horz" lIns="91440" tIns="45720" rIns="91440" bIns="45720" rtlCol="0" anchor="ctr">
            <a:normAutofit fontScale="6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dirty="0"/>
              <a:t>- </a:t>
            </a:r>
            <a:r>
              <a:rPr lang="fr-FR" sz="2900" b="1" dirty="0"/>
              <a:t>Des actions d’information sur le site de l’académie de Lyon</a:t>
            </a:r>
          </a:p>
        </p:txBody>
      </p:sp>
      <p:sp>
        <p:nvSpPr>
          <p:cNvPr id="8" name="Google Shape;338;p22">
            <a:extLst>
              <a:ext uri="{FF2B5EF4-FFF2-40B4-BE49-F238E27FC236}">
                <a16:creationId xmlns:a16="http://schemas.microsoft.com/office/drawing/2014/main" id="{7B5585F7-BD20-4D18-B68F-1AA4089EF65F}"/>
              </a:ext>
            </a:extLst>
          </p:cNvPr>
          <p:cNvSpPr txBox="1">
            <a:spLocks/>
          </p:cNvSpPr>
          <p:nvPr/>
        </p:nvSpPr>
        <p:spPr>
          <a:xfrm>
            <a:off x="3604907" y="381157"/>
            <a:ext cx="3953214" cy="413851"/>
          </a:xfrm>
          <a:prstGeom prst="rect">
            <a:avLst/>
          </a:prstGeom>
          <a:noFill/>
          <a:ln>
            <a:noFill/>
          </a:ln>
        </p:spPr>
        <p:txBody>
          <a:bodyPr spcFirstLastPara="1" vert="horz" wrap="square" lIns="91425" tIns="45700" rIns="91425" bIns="45700"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buSzPts val="5000"/>
            </a:pPr>
            <a:r>
              <a:rPr lang="fr-FR" sz="2800" dirty="0">
                <a:latin typeface="Tw Cen MT Condensed Extra Bold" panose="020B0803020202020204" pitchFamily="34" charset="0"/>
              </a:rPr>
              <a:t>RESSOURCES</a:t>
            </a:r>
          </a:p>
        </p:txBody>
      </p:sp>
      <p:pic>
        <p:nvPicPr>
          <p:cNvPr id="9" name="Image 8">
            <a:extLst>
              <a:ext uri="{FF2B5EF4-FFF2-40B4-BE49-F238E27FC236}">
                <a16:creationId xmlns:a16="http://schemas.microsoft.com/office/drawing/2014/main" id="{E663923D-6A73-4DBA-9280-FDF42CC241B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7175" y="185738"/>
            <a:ext cx="2486025" cy="432932"/>
          </a:xfrm>
          <a:prstGeom prst="rect">
            <a:avLst/>
          </a:prstGeom>
        </p:spPr>
      </p:pic>
    </p:spTree>
    <p:extLst>
      <p:ext uri="{BB962C8B-B14F-4D97-AF65-F5344CB8AC3E}">
        <p14:creationId xmlns:p14="http://schemas.microsoft.com/office/powerpoint/2010/main" val="36784426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338;p22">
            <a:extLst>
              <a:ext uri="{FF2B5EF4-FFF2-40B4-BE49-F238E27FC236}">
                <a16:creationId xmlns:a16="http://schemas.microsoft.com/office/drawing/2014/main" id="{7B5585F7-BD20-4D18-B68F-1AA4089EF65F}"/>
              </a:ext>
            </a:extLst>
          </p:cNvPr>
          <p:cNvSpPr txBox="1">
            <a:spLocks/>
          </p:cNvSpPr>
          <p:nvPr/>
        </p:nvSpPr>
        <p:spPr>
          <a:xfrm>
            <a:off x="3946847" y="486506"/>
            <a:ext cx="3953214" cy="413851"/>
          </a:xfrm>
          <a:prstGeom prst="rect">
            <a:avLst/>
          </a:prstGeom>
          <a:noFill/>
          <a:ln>
            <a:noFill/>
          </a:ln>
        </p:spPr>
        <p:txBody>
          <a:bodyPr spcFirstLastPara="1" vert="horz" wrap="square" lIns="91425" tIns="45700" rIns="91425" bIns="45700"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buSzPts val="5000"/>
            </a:pPr>
            <a:r>
              <a:rPr lang="fr-FR" sz="2800" dirty="0">
                <a:latin typeface="Tw Cen MT Condensed Extra Bold" panose="020B0803020202020204" pitchFamily="34" charset="0"/>
              </a:rPr>
              <a:t>RESSOURCES</a:t>
            </a:r>
          </a:p>
        </p:txBody>
      </p:sp>
      <p:sp>
        <p:nvSpPr>
          <p:cNvPr id="3" name="ZoneTexte 2">
            <a:extLst>
              <a:ext uri="{FF2B5EF4-FFF2-40B4-BE49-F238E27FC236}">
                <a16:creationId xmlns:a16="http://schemas.microsoft.com/office/drawing/2014/main" id="{81E7EC7B-8835-40E5-9172-D63B98B96700}"/>
              </a:ext>
            </a:extLst>
          </p:cNvPr>
          <p:cNvSpPr txBox="1"/>
          <p:nvPr/>
        </p:nvSpPr>
        <p:spPr>
          <a:xfrm>
            <a:off x="438728" y="1402286"/>
            <a:ext cx="11642436" cy="1692771"/>
          </a:xfrm>
          <a:prstGeom prst="rect">
            <a:avLst/>
          </a:prstGeom>
          <a:noFill/>
        </p:spPr>
        <p:txBody>
          <a:bodyPr wrap="square" rtlCol="0">
            <a:spAutoFit/>
          </a:bodyPr>
          <a:lstStyle/>
          <a:p>
            <a:endParaRPr lang="fr-FR" sz="1400" dirty="0">
              <a:hlinkClick r:id="" action="ppaction://noaction"/>
            </a:endParaRPr>
          </a:p>
          <a:p>
            <a:endParaRPr lang="fr-FR" sz="1400" dirty="0">
              <a:hlinkClick r:id="" action="ppaction://noaction"/>
            </a:endParaRPr>
          </a:p>
          <a:p>
            <a:r>
              <a:rPr lang="fr-FR" sz="1600" dirty="0">
                <a:hlinkClick r:id="" action="ppaction://noaction"/>
              </a:rPr>
              <a:t>https://www.onisep.fr/Choisir-mes-etudes/au-lycee-au-cfa/Au-lycee-professionnel-et-au-CFA/le-bac-professionnel/les-familles-de-metiers</a:t>
            </a:r>
            <a:endParaRPr lang="fr-FR" sz="1600" dirty="0"/>
          </a:p>
          <a:p>
            <a:endParaRPr lang="fr-FR" sz="1600" dirty="0"/>
          </a:p>
          <a:p>
            <a:r>
              <a:rPr lang="fr-FR" sz="1600" dirty="0">
                <a:hlinkClick r:id="rId2"/>
              </a:rPr>
              <a:t>https://eduscol.education.fr/3201/les-familles-de-metiers-en-seconde-professionnelle</a:t>
            </a:r>
            <a:endParaRPr lang="fr-FR" sz="1600" dirty="0"/>
          </a:p>
          <a:p>
            <a:endParaRPr lang="fr-FR" sz="1400" dirty="0"/>
          </a:p>
          <a:p>
            <a:endParaRPr lang="fr-FR" sz="1400" dirty="0"/>
          </a:p>
        </p:txBody>
      </p:sp>
      <p:sp>
        <p:nvSpPr>
          <p:cNvPr id="4" name="ZoneTexte 3">
            <a:extLst>
              <a:ext uri="{FF2B5EF4-FFF2-40B4-BE49-F238E27FC236}">
                <a16:creationId xmlns:a16="http://schemas.microsoft.com/office/drawing/2014/main" id="{AC173779-0124-4F25-BBEB-D2CF7F718FDA}"/>
              </a:ext>
            </a:extLst>
          </p:cNvPr>
          <p:cNvSpPr txBox="1"/>
          <p:nvPr/>
        </p:nvSpPr>
        <p:spPr>
          <a:xfrm>
            <a:off x="438728" y="1400645"/>
            <a:ext cx="4124324" cy="369332"/>
          </a:xfrm>
          <a:prstGeom prst="rect">
            <a:avLst/>
          </a:prstGeom>
          <a:noFill/>
        </p:spPr>
        <p:txBody>
          <a:bodyPr wrap="square" rtlCol="0">
            <a:spAutoFit/>
          </a:bodyPr>
          <a:lstStyle/>
          <a:p>
            <a:r>
              <a:rPr lang="fr-FR" sz="1400" b="1" dirty="0"/>
              <a:t>- </a:t>
            </a:r>
            <a:r>
              <a:rPr lang="fr-FR" b="1" dirty="0"/>
              <a:t>Les familles de métiers et les bac pro:</a:t>
            </a:r>
          </a:p>
        </p:txBody>
      </p:sp>
      <p:sp>
        <p:nvSpPr>
          <p:cNvPr id="5" name="ZoneTexte 4">
            <a:extLst>
              <a:ext uri="{FF2B5EF4-FFF2-40B4-BE49-F238E27FC236}">
                <a16:creationId xmlns:a16="http://schemas.microsoft.com/office/drawing/2014/main" id="{1E5E1536-BC6C-4291-96AB-E30819685A7E}"/>
              </a:ext>
            </a:extLst>
          </p:cNvPr>
          <p:cNvSpPr txBox="1"/>
          <p:nvPr/>
        </p:nvSpPr>
        <p:spPr>
          <a:xfrm>
            <a:off x="438728" y="2933411"/>
            <a:ext cx="10010774" cy="1169551"/>
          </a:xfrm>
          <a:prstGeom prst="rect">
            <a:avLst/>
          </a:prstGeom>
          <a:noFill/>
        </p:spPr>
        <p:txBody>
          <a:bodyPr wrap="square" rtlCol="0">
            <a:spAutoFit/>
          </a:bodyPr>
          <a:lstStyle/>
          <a:p>
            <a:r>
              <a:rPr lang="fr-FR" dirty="0"/>
              <a:t>- </a:t>
            </a:r>
            <a:r>
              <a:rPr lang="fr-FR" b="1" dirty="0"/>
              <a:t>Rechercher les spécificités: formation, internat, sections sportives, enseignements de spécialité, LV…</a:t>
            </a:r>
          </a:p>
          <a:p>
            <a:endParaRPr lang="fr-FR" dirty="0"/>
          </a:p>
          <a:p>
            <a:r>
              <a:rPr lang="fr-FR" sz="1600" dirty="0">
                <a:hlinkClick r:id="rId3"/>
              </a:rPr>
              <a:t>https://www.onisep.fr/les-recherches-expertes</a:t>
            </a:r>
            <a:endParaRPr lang="fr-FR" sz="1600" dirty="0"/>
          </a:p>
          <a:p>
            <a:endParaRPr lang="fr-FR" dirty="0"/>
          </a:p>
        </p:txBody>
      </p:sp>
      <p:pic>
        <p:nvPicPr>
          <p:cNvPr id="6" name="Image 5">
            <a:extLst>
              <a:ext uri="{FF2B5EF4-FFF2-40B4-BE49-F238E27FC236}">
                <a16:creationId xmlns:a16="http://schemas.microsoft.com/office/drawing/2014/main" id="{E663923D-6A73-4DBA-9280-FDF42CC241B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7175" y="185737"/>
            <a:ext cx="2752725" cy="601539"/>
          </a:xfrm>
          <a:prstGeom prst="rect">
            <a:avLst/>
          </a:prstGeom>
        </p:spPr>
      </p:pic>
      <p:sp>
        <p:nvSpPr>
          <p:cNvPr id="7" name="Rectangle 6">
            <a:hlinkClick r:id="rId5"/>
          </p:cNvPr>
          <p:cNvSpPr/>
          <p:nvPr/>
        </p:nvSpPr>
        <p:spPr>
          <a:xfrm>
            <a:off x="438729" y="4250733"/>
            <a:ext cx="7938654" cy="1969770"/>
          </a:xfrm>
          <a:prstGeom prst="rect">
            <a:avLst/>
          </a:prstGeom>
        </p:spPr>
        <p:txBody>
          <a:bodyPr wrap="square">
            <a:spAutoFit/>
          </a:bodyPr>
          <a:lstStyle/>
          <a:p>
            <a:r>
              <a:rPr lang="fr-FR" dirty="0"/>
              <a:t>- </a:t>
            </a:r>
            <a:r>
              <a:rPr lang="fr-FR" b="1" dirty="0"/>
              <a:t>Une application informatique pour mesurer le taux d'insertion professionnelle:</a:t>
            </a:r>
            <a:br>
              <a:rPr lang="fr-FR" b="1" dirty="0"/>
            </a:br>
            <a:endParaRPr lang="fr-FR" b="1" dirty="0"/>
          </a:p>
          <a:p>
            <a:r>
              <a:rPr lang="fr-FR" sz="1600" dirty="0">
                <a:hlinkClick r:id="rId6"/>
              </a:rPr>
              <a:t>www.inserjeunes.education.gouv.fr</a:t>
            </a:r>
            <a:endParaRPr lang="fr-FR" sz="1600" dirty="0"/>
          </a:p>
          <a:p>
            <a:endParaRPr lang="fr-FR" b="1" dirty="0"/>
          </a:p>
          <a:p>
            <a:r>
              <a:rPr lang="fr-FR" b="1" dirty="0"/>
              <a:t>- 5 étapes pour réussir dans la voie professionnelle:</a:t>
            </a:r>
          </a:p>
          <a:p>
            <a:r>
              <a:rPr lang="fr-FR" b="1" dirty="0"/>
              <a:t/>
            </a:r>
            <a:br>
              <a:rPr lang="fr-FR" b="1" dirty="0"/>
            </a:br>
            <a:r>
              <a:rPr lang="fr-FR" sz="1600" dirty="0">
                <a:hlinkClick r:id="rId5"/>
              </a:rPr>
              <a:t>https://www.nouvelle-voiepro.fr</a:t>
            </a:r>
            <a:endParaRPr lang="fr-FR" sz="1600" dirty="0"/>
          </a:p>
        </p:txBody>
      </p:sp>
      <p:pic>
        <p:nvPicPr>
          <p:cNvPr id="8" name="Image 7"/>
          <p:cNvPicPr>
            <a:picLocks noChangeAspect="1"/>
          </p:cNvPicPr>
          <p:nvPr/>
        </p:nvPicPr>
        <p:blipFill>
          <a:blip r:embed="rId7"/>
          <a:stretch>
            <a:fillRect/>
          </a:stretch>
        </p:blipFill>
        <p:spPr>
          <a:xfrm rot="806602">
            <a:off x="8087438" y="4211690"/>
            <a:ext cx="3636659" cy="2040559"/>
          </a:xfrm>
          <a:prstGeom prst="rect">
            <a:avLst/>
          </a:prstGeom>
        </p:spPr>
      </p:pic>
    </p:spTree>
    <p:extLst>
      <p:ext uri="{BB962C8B-B14F-4D97-AF65-F5344CB8AC3E}">
        <p14:creationId xmlns:p14="http://schemas.microsoft.com/office/powerpoint/2010/main" val="35980839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731531" y="6400252"/>
            <a:ext cx="379240" cy="803351"/>
          </a:xfrm>
          <a:prstGeom prst="rect">
            <a:avLst/>
          </a:prstGeom>
        </p:spPr>
        <p:txBody>
          <a:bodyPr wrap="square">
            <a:spAutoFit/>
          </a:bodyPr>
          <a:lstStyle/>
          <a:p>
            <a:endParaRPr lang="fr-FR" dirty="0"/>
          </a:p>
        </p:txBody>
      </p:sp>
      <p:pic>
        <p:nvPicPr>
          <p:cNvPr id="1026" name="Picture 2" descr="La voie professionnelle | Académie de Versaill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1977" y="-44653"/>
            <a:ext cx="6827313" cy="3791640"/>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 5">
            <a:extLst>
              <a:ext uri="{FF2B5EF4-FFF2-40B4-BE49-F238E27FC236}">
                <a16:creationId xmlns:a16="http://schemas.microsoft.com/office/drawing/2014/main" id="{E663923D-6A73-4DBA-9280-FDF42CC241B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7175" y="185737"/>
            <a:ext cx="2752725" cy="601539"/>
          </a:xfrm>
          <a:prstGeom prst="rect">
            <a:avLst/>
          </a:prstGeom>
        </p:spPr>
      </p:pic>
      <p:sp>
        <p:nvSpPr>
          <p:cNvPr id="7" name="ZoneTexte 6"/>
          <p:cNvSpPr txBox="1"/>
          <p:nvPr/>
        </p:nvSpPr>
        <p:spPr>
          <a:xfrm rot="20914787">
            <a:off x="264191" y="2143016"/>
            <a:ext cx="2984858" cy="369332"/>
          </a:xfrm>
          <a:prstGeom prst="rect">
            <a:avLst/>
          </a:prstGeom>
          <a:noFill/>
        </p:spPr>
        <p:txBody>
          <a:bodyPr wrap="square" rtlCol="0">
            <a:spAutoFit/>
          </a:bodyPr>
          <a:lstStyle/>
          <a:p>
            <a:r>
              <a:rPr lang="fr-FR" b="1" dirty="0">
                <a:solidFill>
                  <a:srgbClr val="0070C0"/>
                </a:solidFill>
              </a:rPr>
              <a:t>Merci   de  votre    attention!</a:t>
            </a:r>
          </a:p>
        </p:txBody>
      </p:sp>
      <p:graphicFrame>
        <p:nvGraphicFramePr>
          <p:cNvPr id="8" name="Tableau 7"/>
          <p:cNvGraphicFramePr>
            <a:graphicFrameLocks noGrp="1"/>
          </p:cNvGraphicFramePr>
          <p:nvPr>
            <p:extLst>
              <p:ext uri="{D42A27DB-BD31-4B8C-83A1-F6EECF244321}">
                <p14:modId xmlns:p14="http://schemas.microsoft.com/office/powerpoint/2010/main" val="170118032"/>
              </p:ext>
            </p:extLst>
          </p:nvPr>
        </p:nvGraphicFramePr>
        <p:xfrm>
          <a:off x="636318" y="4347337"/>
          <a:ext cx="10798629" cy="2232343"/>
        </p:xfrm>
        <a:graphic>
          <a:graphicData uri="http://schemas.openxmlformats.org/drawingml/2006/table">
            <a:tbl>
              <a:tblPr firstRow="1" firstCol="1" bandRow="1"/>
              <a:tblGrid>
                <a:gridCol w="3728706">
                  <a:extLst>
                    <a:ext uri="{9D8B030D-6E8A-4147-A177-3AD203B41FA5}">
                      <a16:colId xmlns:a16="http://schemas.microsoft.com/office/drawing/2014/main" val="93222543"/>
                    </a:ext>
                  </a:extLst>
                </a:gridCol>
                <a:gridCol w="3526287">
                  <a:extLst>
                    <a:ext uri="{9D8B030D-6E8A-4147-A177-3AD203B41FA5}">
                      <a16:colId xmlns:a16="http://schemas.microsoft.com/office/drawing/2014/main" val="2868153376"/>
                    </a:ext>
                  </a:extLst>
                </a:gridCol>
                <a:gridCol w="3543636">
                  <a:extLst>
                    <a:ext uri="{9D8B030D-6E8A-4147-A177-3AD203B41FA5}">
                      <a16:colId xmlns:a16="http://schemas.microsoft.com/office/drawing/2014/main" val="2157967163"/>
                    </a:ext>
                  </a:extLst>
                </a:gridCol>
              </a:tblGrid>
              <a:tr h="912867">
                <a:tc>
                  <a:txBody>
                    <a:bodyPr/>
                    <a:lstStyle/>
                    <a:p>
                      <a:pPr marR="198120">
                        <a:lnSpc>
                          <a:spcPct val="107000"/>
                        </a:lnSpc>
                        <a:spcBef>
                          <a:spcPts val="100"/>
                        </a:spcBef>
                        <a:spcAft>
                          <a:spcPts val="100"/>
                        </a:spcAft>
                      </a:pPr>
                      <a:r>
                        <a:rPr lang="fr-FR" sz="1400" b="1" dirty="0">
                          <a:solidFill>
                            <a:srgbClr val="484D7A"/>
                          </a:solidFill>
                          <a:effectLst/>
                          <a:latin typeface="Marianne"/>
                          <a:ea typeface="Arial" panose="020B0604020202020204" pitchFamily="34" charset="0"/>
                          <a:cs typeface="Times New Roman" panose="02020603050405020304" pitchFamily="18" charset="0"/>
                        </a:rPr>
                        <a:t>AMBÉRIEU-EN-BUGEY</a:t>
                      </a:r>
                      <a:endParaRPr lang="fr-FR" sz="1400" b="1" dirty="0">
                        <a:effectLst/>
                        <a:latin typeface="Arial" panose="020B0604020202020204" pitchFamily="34" charset="0"/>
                        <a:ea typeface="Arial" panose="020B0604020202020204" pitchFamily="34" charset="0"/>
                        <a:cs typeface="Times New Roman" panose="02020603050405020304" pitchFamily="18" charset="0"/>
                      </a:endParaRPr>
                    </a:p>
                    <a:p>
                      <a:pPr marR="198120">
                        <a:lnSpc>
                          <a:spcPct val="107000"/>
                        </a:lnSpc>
                        <a:spcBef>
                          <a:spcPts val="100"/>
                        </a:spcBef>
                        <a:spcAft>
                          <a:spcPts val="100"/>
                        </a:spcAft>
                      </a:pPr>
                      <a:r>
                        <a:rPr lang="fr-FR" sz="1400" b="1" dirty="0">
                          <a:solidFill>
                            <a:srgbClr val="484D7A"/>
                          </a:solidFill>
                          <a:effectLst/>
                          <a:latin typeface="Marianne"/>
                          <a:ea typeface="Arial" panose="020B0604020202020204" pitchFamily="34" charset="0"/>
                          <a:cs typeface="Times New Roman" panose="02020603050405020304" pitchFamily="18" charset="0"/>
                        </a:rPr>
                        <a:t>Rue Marcel Paul </a:t>
                      </a:r>
                      <a:endParaRPr lang="fr-FR" sz="1400" b="1" dirty="0">
                        <a:effectLst/>
                        <a:latin typeface="Arial" panose="020B0604020202020204" pitchFamily="34" charset="0"/>
                        <a:ea typeface="Arial" panose="020B0604020202020204" pitchFamily="34" charset="0"/>
                        <a:cs typeface="Times New Roman" panose="02020603050405020304" pitchFamily="18" charset="0"/>
                      </a:endParaRPr>
                    </a:p>
                    <a:p>
                      <a:pPr marR="198120">
                        <a:lnSpc>
                          <a:spcPct val="107000"/>
                        </a:lnSpc>
                        <a:spcBef>
                          <a:spcPts val="100"/>
                        </a:spcBef>
                        <a:spcAft>
                          <a:spcPts val="100"/>
                        </a:spcAft>
                      </a:pPr>
                      <a:r>
                        <a:rPr lang="fr-FR" sz="1400" b="1" dirty="0">
                          <a:solidFill>
                            <a:srgbClr val="484D7A"/>
                          </a:solidFill>
                          <a:effectLst/>
                          <a:latin typeface="Marianne"/>
                          <a:ea typeface="Arial" panose="020B0604020202020204" pitchFamily="34" charset="0"/>
                          <a:cs typeface="Times New Roman" panose="02020603050405020304" pitchFamily="18" charset="0"/>
                        </a:rPr>
                        <a:t>01505 Ambérieu-en-Bugey</a:t>
                      </a:r>
                      <a:endParaRPr lang="fr-FR" sz="1400" b="1" dirty="0">
                        <a:effectLst/>
                        <a:latin typeface="Arial" panose="020B0604020202020204" pitchFamily="34" charset="0"/>
                        <a:ea typeface="Arial" panose="020B0604020202020204" pitchFamily="34" charset="0"/>
                        <a:cs typeface="Times New Roman" panose="02020603050405020304" pitchFamily="18" charset="0"/>
                      </a:endParaRPr>
                    </a:p>
                    <a:p>
                      <a:pPr marR="198120">
                        <a:lnSpc>
                          <a:spcPct val="107000"/>
                        </a:lnSpc>
                        <a:spcBef>
                          <a:spcPts val="100"/>
                        </a:spcBef>
                        <a:spcAft>
                          <a:spcPts val="100"/>
                        </a:spcAft>
                      </a:pPr>
                      <a:r>
                        <a:rPr lang="fr-FR" sz="1400" b="1" dirty="0">
                          <a:solidFill>
                            <a:srgbClr val="484D7A"/>
                          </a:solidFill>
                          <a:effectLst/>
                          <a:latin typeface="Marianne"/>
                          <a:ea typeface="Arial" panose="020B0604020202020204" pitchFamily="34" charset="0"/>
                          <a:cs typeface="Times New Roman" panose="02020603050405020304" pitchFamily="18" charset="0"/>
                          <a:sym typeface="Wingdings" panose="05000000000000000000" pitchFamily="2" charset="2"/>
                        </a:rPr>
                        <a:t></a:t>
                      </a:r>
                      <a:r>
                        <a:rPr lang="fr-FR" sz="1400" b="1" dirty="0">
                          <a:solidFill>
                            <a:srgbClr val="484D7A"/>
                          </a:solidFill>
                          <a:effectLst/>
                          <a:latin typeface="Marianne"/>
                          <a:ea typeface="Arial" panose="020B0604020202020204" pitchFamily="34" charset="0"/>
                          <a:cs typeface="Times New Roman" panose="02020603050405020304" pitchFamily="18" charset="0"/>
                        </a:rPr>
                        <a:t> 04 74 38 33 46</a:t>
                      </a:r>
                      <a:endParaRPr lang="fr-FR" sz="1400" b="1" dirty="0">
                        <a:effectLst/>
                        <a:latin typeface="Arial" panose="020B0604020202020204" pitchFamily="34" charset="0"/>
                        <a:ea typeface="Arial" panose="020B0604020202020204" pitchFamily="34" charset="0"/>
                        <a:cs typeface="Times New Roman" panose="02020603050405020304" pitchFamily="18" charset="0"/>
                      </a:endParaRPr>
                    </a:p>
                    <a:p>
                      <a:pPr marR="198120">
                        <a:lnSpc>
                          <a:spcPct val="107000"/>
                        </a:lnSpc>
                        <a:spcBef>
                          <a:spcPts val="100"/>
                        </a:spcBef>
                        <a:spcAft>
                          <a:spcPts val="100"/>
                        </a:spcAft>
                      </a:pPr>
                      <a:r>
                        <a:rPr lang="fr-FR" sz="1400" b="1" dirty="0">
                          <a:solidFill>
                            <a:srgbClr val="484D7A"/>
                          </a:solidFill>
                          <a:effectLst/>
                          <a:latin typeface="Marianne"/>
                          <a:ea typeface="Arial" panose="020B0604020202020204" pitchFamily="34" charset="0"/>
                          <a:cs typeface="Times New Roman" panose="02020603050405020304" pitchFamily="18" charset="0"/>
                        </a:rPr>
                        <a:t> </a:t>
                      </a:r>
                      <a:endParaRPr lang="fr-FR" sz="1400" b="1"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a:noFill/>
                    </a:lnL>
                    <a:lnR>
                      <a:noFill/>
                    </a:lnR>
                    <a:lnT>
                      <a:noFill/>
                    </a:lnT>
                    <a:lnB>
                      <a:noFill/>
                    </a:lnB>
                    <a:solidFill>
                      <a:schemeClr val="accent1">
                        <a:lumMod val="20000"/>
                        <a:lumOff val="80000"/>
                      </a:schemeClr>
                    </a:solidFill>
                  </a:tcPr>
                </a:tc>
                <a:tc>
                  <a:txBody>
                    <a:bodyPr/>
                    <a:lstStyle/>
                    <a:p>
                      <a:pPr marR="198120">
                        <a:lnSpc>
                          <a:spcPct val="107000"/>
                        </a:lnSpc>
                        <a:spcBef>
                          <a:spcPts val="100"/>
                        </a:spcBef>
                        <a:spcAft>
                          <a:spcPts val="100"/>
                        </a:spcAft>
                      </a:pPr>
                      <a:r>
                        <a:rPr lang="fr-FR" sz="1400" b="1" dirty="0">
                          <a:solidFill>
                            <a:srgbClr val="484D7A"/>
                          </a:solidFill>
                          <a:effectLst/>
                          <a:latin typeface="Marianne"/>
                          <a:ea typeface="Arial" panose="020B0604020202020204" pitchFamily="34" charset="0"/>
                          <a:cs typeface="Times New Roman" panose="02020603050405020304" pitchFamily="18" charset="0"/>
                        </a:rPr>
                        <a:t>VALSERHONE -PAYS DE GEX</a:t>
                      </a:r>
                      <a:endParaRPr lang="fr-FR" sz="1400" b="1" dirty="0">
                        <a:effectLst/>
                        <a:latin typeface="Arial" panose="020B0604020202020204" pitchFamily="34" charset="0"/>
                        <a:ea typeface="Arial" panose="020B0604020202020204" pitchFamily="34" charset="0"/>
                        <a:cs typeface="Times New Roman" panose="02020603050405020304" pitchFamily="18" charset="0"/>
                      </a:endParaRPr>
                    </a:p>
                    <a:p>
                      <a:pPr marR="198120">
                        <a:lnSpc>
                          <a:spcPct val="107000"/>
                        </a:lnSpc>
                        <a:spcBef>
                          <a:spcPts val="100"/>
                        </a:spcBef>
                        <a:spcAft>
                          <a:spcPts val="100"/>
                        </a:spcAft>
                      </a:pPr>
                      <a:r>
                        <a:rPr lang="fr-FR" sz="1400" b="1" dirty="0">
                          <a:solidFill>
                            <a:srgbClr val="484D7A"/>
                          </a:solidFill>
                          <a:effectLst/>
                          <a:latin typeface="Marianne"/>
                          <a:ea typeface="Arial" panose="020B0604020202020204" pitchFamily="34" charset="0"/>
                          <a:cs typeface="Times New Roman" panose="02020603050405020304" pitchFamily="18" charset="0"/>
                        </a:rPr>
                        <a:t>12 rue Joliot Curie </a:t>
                      </a:r>
                      <a:endParaRPr lang="fr-FR" sz="1400" b="1" dirty="0">
                        <a:effectLst/>
                        <a:latin typeface="Arial" panose="020B0604020202020204" pitchFamily="34" charset="0"/>
                        <a:ea typeface="Arial" panose="020B0604020202020204" pitchFamily="34" charset="0"/>
                        <a:cs typeface="Times New Roman" panose="02020603050405020304" pitchFamily="18" charset="0"/>
                      </a:endParaRPr>
                    </a:p>
                    <a:p>
                      <a:pPr marR="198120">
                        <a:lnSpc>
                          <a:spcPct val="107000"/>
                        </a:lnSpc>
                        <a:spcBef>
                          <a:spcPts val="100"/>
                        </a:spcBef>
                        <a:spcAft>
                          <a:spcPts val="100"/>
                        </a:spcAft>
                      </a:pPr>
                      <a:r>
                        <a:rPr lang="fr-FR" sz="1400" b="1" dirty="0">
                          <a:solidFill>
                            <a:srgbClr val="484D7A"/>
                          </a:solidFill>
                          <a:effectLst/>
                          <a:latin typeface="Marianne"/>
                          <a:ea typeface="Arial" panose="020B0604020202020204" pitchFamily="34" charset="0"/>
                          <a:cs typeface="Times New Roman" panose="02020603050405020304" pitchFamily="18" charset="0"/>
                        </a:rPr>
                        <a:t>01200 Valserhone</a:t>
                      </a:r>
                      <a:endParaRPr lang="fr-FR" sz="1400" b="1" dirty="0">
                        <a:effectLst/>
                        <a:latin typeface="Arial" panose="020B0604020202020204" pitchFamily="34" charset="0"/>
                        <a:ea typeface="Arial" panose="020B0604020202020204" pitchFamily="34" charset="0"/>
                        <a:cs typeface="Times New Roman" panose="02020603050405020304" pitchFamily="18" charset="0"/>
                      </a:endParaRPr>
                    </a:p>
                    <a:p>
                      <a:pPr marR="198120">
                        <a:lnSpc>
                          <a:spcPct val="107000"/>
                        </a:lnSpc>
                        <a:spcBef>
                          <a:spcPts val="100"/>
                        </a:spcBef>
                        <a:spcAft>
                          <a:spcPts val="100"/>
                        </a:spcAft>
                      </a:pPr>
                      <a:r>
                        <a:rPr lang="fr-FR" sz="1400" b="1" dirty="0">
                          <a:solidFill>
                            <a:srgbClr val="484D7A"/>
                          </a:solidFill>
                          <a:effectLst/>
                          <a:latin typeface="Marianne"/>
                          <a:ea typeface="Arial" panose="020B0604020202020204" pitchFamily="34" charset="0"/>
                          <a:cs typeface="Times New Roman" panose="02020603050405020304" pitchFamily="18" charset="0"/>
                          <a:sym typeface="Wingdings" panose="05000000000000000000" pitchFamily="2" charset="2"/>
                        </a:rPr>
                        <a:t></a:t>
                      </a:r>
                      <a:r>
                        <a:rPr lang="fr-FR" sz="1400" b="1" dirty="0">
                          <a:solidFill>
                            <a:srgbClr val="484D7A"/>
                          </a:solidFill>
                          <a:effectLst/>
                          <a:latin typeface="Marianne"/>
                          <a:ea typeface="Arial" panose="020B0604020202020204" pitchFamily="34" charset="0"/>
                          <a:cs typeface="Times New Roman" panose="02020603050405020304" pitchFamily="18" charset="0"/>
                        </a:rPr>
                        <a:t> 04 50 56 06 13</a:t>
                      </a:r>
                      <a:endParaRPr lang="fr-FR" sz="1400" b="1"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a:noFill/>
                    </a:lnL>
                    <a:lnR>
                      <a:noFill/>
                    </a:lnR>
                    <a:lnT>
                      <a:noFill/>
                    </a:lnT>
                    <a:lnB>
                      <a:noFill/>
                    </a:lnB>
                    <a:solidFill>
                      <a:schemeClr val="accent1">
                        <a:lumMod val="20000"/>
                        <a:lumOff val="80000"/>
                      </a:schemeClr>
                    </a:solidFill>
                  </a:tcPr>
                </a:tc>
                <a:tc>
                  <a:txBody>
                    <a:bodyPr/>
                    <a:lstStyle/>
                    <a:p>
                      <a:pPr marR="198120">
                        <a:lnSpc>
                          <a:spcPct val="107000"/>
                        </a:lnSpc>
                        <a:spcBef>
                          <a:spcPts val="100"/>
                        </a:spcBef>
                        <a:spcAft>
                          <a:spcPts val="100"/>
                        </a:spcAft>
                      </a:pPr>
                      <a:r>
                        <a:rPr lang="fr-FR" sz="1400" b="1" dirty="0">
                          <a:solidFill>
                            <a:srgbClr val="484D7A"/>
                          </a:solidFill>
                          <a:effectLst/>
                          <a:latin typeface="Marianne"/>
                          <a:ea typeface="Arial" panose="020B0604020202020204" pitchFamily="34" charset="0"/>
                          <a:cs typeface="Times New Roman" panose="02020603050405020304" pitchFamily="18" charset="0"/>
                        </a:rPr>
                        <a:t>BELLEY</a:t>
                      </a:r>
                      <a:endParaRPr lang="fr-FR" sz="1400" b="1" dirty="0">
                        <a:effectLst/>
                        <a:latin typeface="Arial" panose="020B0604020202020204" pitchFamily="34" charset="0"/>
                        <a:ea typeface="Arial" panose="020B0604020202020204" pitchFamily="34" charset="0"/>
                        <a:cs typeface="Times New Roman" panose="02020603050405020304" pitchFamily="18" charset="0"/>
                      </a:endParaRPr>
                    </a:p>
                    <a:p>
                      <a:pPr marR="198120">
                        <a:lnSpc>
                          <a:spcPct val="107000"/>
                        </a:lnSpc>
                        <a:spcBef>
                          <a:spcPts val="100"/>
                        </a:spcBef>
                        <a:spcAft>
                          <a:spcPts val="100"/>
                        </a:spcAft>
                      </a:pPr>
                      <a:r>
                        <a:rPr lang="fr-FR" sz="1400" b="1" dirty="0">
                          <a:solidFill>
                            <a:srgbClr val="484D7A"/>
                          </a:solidFill>
                          <a:effectLst/>
                          <a:latin typeface="Marianne"/>
                          <a:ea typeface="Arial" panose="020B0604020202020204" pitchFamily="34" charset="0"/>
                          <a:cs typeface="Times New Roman" panose="02020603050405020304" pitchFamily="18" charset="0"/>
                        </a:rPr>
                        <a:t>Îlot Grammont </a:t>
                      </a:r>
                      <a:endParaRPr lang="fr-FR" sz="1400" b="1" dirty="0">
                        <a:effectLst/>
                        <a:latin typeface="Arial" panose="020B0604020202020204" pitchFamily="34" charset="0"/>
                        <a:ea typeface="Arial" panose="020B0604020202020204" pitchFamily="34" charset="0"/>
                        <a:cs typeface="Times New Roman" panose="02020603050405020304" pitchFamily="18" charset="0"/>
                      </a:endParaRPr>
                    </a:p>
                    <a:p>
                      <a:pPr marR="198120">
                        <a:lnSpc>
                          <a:spcPct val="107000"/>
                        </a:lnSpc>
                        <a:spcBef>
                          <a:spcPts val="100"/>
                        </a:spcBef>
                        <a:spcAft>
                          <a:spcPts val="100"/>
                        </a:spcAft>
                      </a:pPr>
                      <a:r>
                        <a:rPr lang="fr-FR" sz="1400" b="1" dirty="0">
                          <a:solidFill>
                            <a:srgbClr val="484D7A"/>
                          </a:solidFill>
                          <a:effectLst/>
                          <a:latin typeface="Marianne"/>
                          <a:ea typeface="Arial" panose="020B0604020202020204" pitchFamily="34" charset="0"/>
                          <a:cs typeface="Times New Roman" panose="02020603050405020304" pitchFamily="18" charset="0"/>
                        </a:rPr>
                        <a:t>01300 Belley</a:t>
                      </a:r>
                      <a:endParaRPr lang="fr-FR" sz="1400" b="1" dirty="0">
                        <a:effectLst/>
                        <a:latin typeface="Arial" panose="020B0604020202020204" pitchFamily="34" charset="0"/>
                        <a:ea typeface="Arial" panose="020B0604020202020204" pitchFamily="34" charset="0"/>
                        <a:cs typeface="Times New Roman" panose="02020603050405020304" pitchFamily="18" charset="0"/>
                      </a:endParaRPr>
                    </a:p>
                    <a:p>
                      <a:pPr marR="198120">
                        <a:lnSpc>
                          <a:spcPct val="107000"/>
                        </a:lnSpc>
                        <a:spcBef>
                          <a:spcPts val="100"/>
                        </a:spcBef>
                        <a:spcAft>
                          <a:spcPts val="100"/>
                        </a:spcAft>
                      </a:pPr>
                      <a:r>
                        <a:rPr lang="fr-FR" sz="1400" b="1" dirty="0">
                          <a:solidFill>
                            <a:srgbClr val="484D7A"/>
                          </a:solidFill>
                          <a:effectLst/>
                          <a:latin typeface="Marianne"/>
                          <a:ea typeface="Arial" panose="020B0604020202020204" pitchFamily="34" charset="0"/>
                          <a:cs typeface="Times New Roman" panose="02020603050405020304" pitchFamily="18" charset="0"/>
                          <a:sym typeface="Wingdings" panose="05000000000000000000" pitchFamily="2" charset="2"/>
                        </a:rPr>
                        <a:t></a:t>
                      </a:r>
                      <a:r>
                        <a:rPr lang="fr-FR" sz="1400" b="1" dirty="0">
                          <a:solidFill>
                            <a:srgbClr val="484D7A"/>
                          </a:solidFill>
                          <a:effectLst/>
                          <a:latin typeface="Marianne"/>
                          <a:ea typeface="Arial" panose="020B0604020202020204" pitchFamily="34" charset="0"/>
                          <a:cs typeface="Times New Roman" panose="02020603050405020304" pitchFamily="18" charset="0"/>
                        </a:rPr>
                        <a:t> 04 79 81 08 65</a:t>
                      </a:r>
                      <a:endParaRPr lang="fr-FR" sz="1400" b="1"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a:noFill/>
                    </a:lnL>
                    <a:lnR>
                      <a:noFill/>
                    </a:lnR>
                    <a:lnT>
                      <a:noFill/>
                    </a:lnT>
                    <a:lnB>
                      <a:noFill/>
                    </a:lnB>
                    <a:solidFill>
                      <a:schemeClr val="accent1">
                        <a:lumMod val="20000"/>
                        <a:lumOff val="80000"/>
                      </a:schemeClr>
                    </a:solidFill>
                  </a:tcPr>
                </a:tc>
                <a:extLst>
                  <a:ext uri="{0D108BD9-81ED-4DB2-BD59-A6C34878D82A}">
                    <a16:rowId xmlns:a16="http://schemas.microsoft.com/office/drawing/2014/main" val="176938257"/>
                  </a:ext>
                </a:extLst>
              </a:tr>
              <a:tr h="910611">
                <a:tc>
                  <a:txBody>
                    <a:bodyPr/>
                    <a:lstStyle/>
                    <a:p>
                      <a:pPr marR="198120">
                        <a:lnSpc>
                          <a:spcPct val="107000"/>
                        </a:lnSpc>
                        <a:spcBef>
                          <a:spcPts val="100"/>
                        </a:spcBef>
                        <a:spcAft>
                          <a:spcPts val="100"/>
                        </a:spcAft>
                      </a:pPr>
                      <a:r>
                        <a:rPr lang="fr-FR" sz="1400" b="1" dirty="0">
                          <a:solidFill>
                            <a:srgbClr val="484D7A"/>
                          </a:solidFill>
                          <a:effectLst/>
                          <a:latin typeface="Marianne"/>
                          <a:ea typeface="Arial" panose="020B0604020202020204" pitchFamily="34" charset="0"/>
                          <a:cs typeface="Times New Roman" panose="02020603050405020304" pitchFamily="18" charset="0"/>
                        </a:rPr>
                        <a:t>BOURG-EN-BRESSE</a:t>
                      </a:r>
                      <a:endParaRPr lang="fr-FR" sz="1400" b="1" dirty="0">
                        <a:effectLst/>
                        <a:latin typeface="Arial" panose="020B0604020202020204" pitchFamily="34" charset="0"/>
                        <a:ea typeface="Arial" panose="020B0604020202020204" pitchFamily="34" charset="0"/>
                        <a:cs typeface="Times New Roman" panose="02020603050405020304" pitchFamily="18" charset="0"/>
                      </a:endParaRPr>
                    </a:p>
                    <a:p>
                      <a:pPr marR="198120">
                        <a:lnSpc>
                          <a:spcPct val="107000"/>
                        </a:lnSpc>
                        <a:spcBef>
                          <a:spcPts val="100"/>
                        </a:spcBef>
                        <a:spcAft>
                          <a:spcPts val="100"/>
                        </a:spcAft>
                      </a:pPr>
                      <a:r>
                        <a:rPr lang="fr-FR" sz="1400" b="1" dirty="0">
                          <a:solidFill>
                            <a:srgbClr val="484D7A"/>
                          </a:solidFill>
                          <a:effectLst/>
                          <a:latin typeface="Marianne"/>
                          <a:ea typeface="Arial" panose="020B0604020202020204" pitchFamily="34" charset="0"/>
                          <a:cs typeface="Times New Roman" panose="02020603050405020304" pitchFamily="18" charset="0"/>
                        </a:rPr>
                        <a:t>34 rue Général Delestraint</a:t>
                      </a:r>
                      <a:endParaRPr lang="fr-FR" sz="1400" b="1" dirty="0">
                        <a:effectLst/>
                        <a:latin typeface="Arial" panose="020B0604020202020204" pitchFamily="34" charset="0"/>
                        <a:ea typeface="Arial" panose="020B0604020202020204" pitchFamily="34" charset="0"/>
                        <a:cs typeface="Times New Roman" panose="02020603050405020304" pitchFamily="18" charset="0"/>
                      </a:endParaRPr>
                    </a:p>
                    <a:p>
                      <a:pPr marR="198120">
                        <a:lnSpc>
                          <a:spcPct val="107000"/>
                        </a:lnSpc>
                        <a:spcBef>
                          <a:spcPts val="100"/>
                        </a:spcBef>
                        <a:spcAft>
                          <a:spcPts val="100"/>
                        </a:spcAft>
                      </a:pPr>
                      <a:r>
                        <a:rPr lang="fr-FR" sz="1400" b="1" dirty="0">
                          <a:solidFill>
                            <a:srgbClr val="484D7A"/>
                          </a:solidFill>
                          <a:effectLst/>
                          <a:latin typeface="Marianne"/>
                          <a:ea typeface="Arial" panose="020B0604020202020204" pitchFamily="34" charset="0"/>
                          <a:cs typeface="Times New Roman" panose="02020603050405020304" pitchFamily="18" charset="0"/>
                        </a:rPr>
                        <a:t>01000 Bourg-en-Bresse</a:t>
                      </a:r>
                      <a:endParaRPr lang="fr-FR" sz="1400" b="1" dirty="0">
                        <a:effectLst/>
                        <a:latin typeface="Arial" panose="020B0604020202020204" pitchFamily="34" charset="0"/>
                        <a:ea typeface="Arial" panose="020B0604020202020204" pitchFamily="34" charset="0"/>
                        <a:cs typeface="Times New Roman" panose="02020603050405020304" pitchFamily="18" charset="0"/>
                      </a:endParaRPr>
                    </a:p>
                    <a:p>
                      <a:pPr marR="198120">
                        <a:lnSpc>
                          <a:spcPct val="107000"/>
                        </a:lnSpc>
                        <a:spcBef>
                          <a:spcPts val="100"/>
                        </a:spcBef>
                        <a:spcAft>
                          <a:spcPts val="100"/>
                        </a:spcAft>
                      </a:pPr>
                      <a:r>
                        <a:rPr lang="fr-FR" sz="1400" b="1" dirty="0">
                          <a:solidFill>
                            <a:srgbClr val="484D7A"/>
                          </a:solidFill>
                          <a:effectLst/>
                          <a:latin typeface="Marianne"/>
                          <a:ea typeface="Arial" panose="020B0604020202020204" pitchFamily="34" charset="0"/>
                          <a:cs typeface="Times New Roman" panose="02020603050405020304" pitchFamily="18" charset="0"/>
                          <a:sym typeface="Wingdings" panose="05000000000000000000" pitchFamily="2" charset="2"/>
                        </a:rPr>
                        <a:t></a:t>
                      </a:r>
                      <a:r>
                        <a:rPr lang="fr-FR" sz="1400" b="1" dirty="0">
                          <a:solidFill>
                            <a:srgbClr val="484D7A"/>
                          </a:solidFill>
                          <a:effectLst/>
                          <a:latin typeface="Marianne"/>
                          <a:ea typeface="Arial" panose="020B0604020202020204" pitchFamily="34" charset="0"/>
                          <a:cs typeface="Times New Roman" panose="02020603050405020304" pitchFamily="18" charset="0"/>
                        </a:rPr>
                        <a:t> 04 74 21 34 08</a:t>
                      </a:r>
                      <a:endParaRPr lang="fr-FR" sz="1400" b="1"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a:noFill/>
                    </a:lnL>
                    <a:lnR>
                      <a:noFill/>
                    </a:lnR>
                    <a:lnT>
                      <a:noFill/>
                    </a:lnT>
                    <a:lnB>
                      <a:noFill/>
                    </a:lnB>
                    <a:solidFill>
                      <a:schemeClr val="accent1">
                        <a:lumMod val="20000"/>
                        <a:lumOff val="80000"/>
                      </a:schemeClr>
                    </a:solidFill>
                  </a:tcPr>
                </a:tc>
                <a:tc>
                  <a:txBody>
                    <a:bodyPr/>
                    <a:lstStyle/>
                    <a:p>
                      <a:pPr marR="198120">
                        <a:lnSpc>
                          <a:spcPct val="107000"/>
                        </a:lnSpc>
                        <a:spcBef>
                          <a:spcPts val="100"/>
                        </a:spcBef>
                        <a:spcAft>
                          <a:spcPts val="100"/>
                        </a:spcAft>
                      </a:pPr>
                      <a:r>
                        <a:rPr lang="fr-FR" sz="1400" b="1" dirty="0">
                          <a:solidFill>
                            <a:srgbClr val="484D7A"/>
                          </a:solidFill>
                          <a:effectLst/>
                          <a:latin typeface="Marianne"/>
                          <a:ea typeface="Arial" panose="020B0604020202020204" pitchFamily="34" charset="0"/>
                          <a:cs typeface="Times New Roman" panose="02020603050405020304" pitchFamily="18" charset="0"/>
                        </a:rPr>
                        <a:t>OYONNAX</a:t>
                      </a:r>
                      <a:endParaRPr lang="fr-FR" sz="1400" b="1" dirty="0">
                        <a:effectLst/>
                        <a:latin typeface="Arial" panose="020B0604020202020204" pitchFamily="34" charset="0"/>
                        <a:ea typeface="Arial" panose="020B0604020202020204" pitchFamily="34" charset="0"/>
                        <a:cs typeface="Times New Roman" panose="02020603050405020304" pitchFamily="18" charset="0"/>
                      </a:endParaRPr>
                    </a:p>
                    <a:p>
                      <a:pPr marR="198120">
                        <a:lnSpc>
                          <a:spcPct val="107000"/>
                        </a:lnSpc>
                        <a:spcBef>
                          <a:spcPts val="100"/>
                        </a:spcBef>
                        <a:spcAft>
                          <a:spcPts val="100"/>
                        </a:spcAft>
                      </a:pPr>
                      <a:r>
                        <a:rPr lang="fr-FR" sz="1400" b="1" dirty="0">
                          <a:solidFill>
                            <a:srgbClr val="484D7A"/>
                          </a:solidFill>
                          <a:effectLst/>
                          <a:latin typeface="Marianne"/>
                          <a:ea typeface="Arial" panose="020B0604020202020204" pitchFamily="34" charset="0"/>
                          <a:cs typeface="Times New Roman" panose="02020603050405020304" pitchFamily="18" charset="0"/>
                        </a:rPr>
                        <a:t>22 rue Victor Hugo</a:t>
                      </a:r>
                      <a:endParaRPr lang="fr-FR" sz="1400" b="1" dirty="0">
                        <a:effectLst/>
                        <a:latin typeface="Arial" panose="020B0604020202020204" pitchFamily="34" charset="0"/>
                        <a:ea typeface="Arial" panose="020B0604020202020204" pitchFamily="34" charset="0"/>
                        <a:cs typeface="Times New Roman" panose="02020603050405020304" pitchFamily="18" charset="0"/>
                      </a:endParaRPr>
                    </a:p>
                    <a:p>
                      <a:pPr marR="198120">
                        <a:lnSpc>
                          <a:spcPct val="107000"/>
                        </a:lnSpc>
                        <a:spcBef>
                          <a:spcPts val="100"/>
                        </a:spcBef>
                        <a:spcAft>
                          <a:spcPts val="100"/>
                        </a:spcAft>
                      </a:pPr>
                      <a:r>
                        <a:rPr lang="fr-FR" sz="1400" b="1" dirty="0">
                          <a:solidFill>
                            <a:srgbClr val="484D7A"/>
                          </a:solidFill>
                          <a:effectLst/>
                          <a:latin typeface="Marianne"/>
                          <a:ea typeface="Arial" panose="020B0604020202020204" pitchFamily="34" charset="0"/>
                          <a:cs typeface="Times New Roman" panose="02020603050405020304" pitchFamily="18" charset="0"/>
                        </a:rPr>
                        <a:t>01100 Oyonnax</a:t>
                      </a:r>
                      <a:endParaRPr lang="fr-FR" sz="1400" b="1" dirty="0">
                        <a:effectLst/>
                        <a:latin typeface="Arial" panose="020B0604020202020204" pitchFamily="34" charset="0"/>
                        <a:ea typeface="Arial" panose="020B0604020202020204" pitchFamily="34" charset="0"/>
                        <a:cs typeface="Times New Roman" panose="02020603050405020304" pitchFamily="18" charset="0"/>
                      </a:endParaRPr>
                    </a:p>
                    <a:p>
                      <a:pPr marR="198120">
                        <a:lnSpc>
                          <a:spcPct val="107000"/>
                        </a:lnSpc>
                        <a:spcBef>
                          <a:spcPts val="100"/>
                        </a:spcBef>
                        <a:spcAft>
                          <a:spcPts val="100"/>
                        </a:spcAft>
                      </a:pPr>
                      <a:r>
                        <a:rPr lang="fr-FR" sz="1400" b="1" dirty="0">
                          <a:solidFill>
                            <a:srgbClr val="484D7A"/>
                          </a:solidFill>
                          <a:effectLst/>
                          <a:latin typeface="Marianne"/>
                          <a:ea typeface="Arial" panose="020B0604020202020204" pitchFamily="34" charset="0"/>
                          <a:cs typeface="Times New Roman" panose="02020603050405020304" pitchFamily="18" charset="0"/>
                          <a:sym typeface="Wingdings" panose="05000000000000000000" pitchFamily="2" charset="2"/>
                        </a:rPr>
                        <a:t></a:t>
                      </a:r>
                      <a:r>
                        <a:rPr lang="fr-FR" sz="1400" b="1" dirty="0">
                          <a:solidFill>
                            <a:srgbClr val="484D7A"/>
                          </a:solidFill>
                          <a:effectLst/>
                          <a:latin typeface="Marianne"/>
                          <a:ea typeface="Arial" panose="020B0604020202020204" pitchFamily="34" charset="0"/>
                          <a:cs typeface="Times New Roman" panose="02020603050405020304" pitchFamily="18" charset="0"/>
                        </a:rPr>
                        <a:t> 04 74 77 94 22</a:t>
                      </a:r>
                      <a:endParaRPr lang="fr-FR" sz="1400" b="1"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a:noFill/>
                    </a:lnL>
                    <a:lnR>
                      <a:noFill/>
                    </a:lnR>
                    <a:lnT>
                      <a:noFill/>
                    </a:lnT>
                    <a:lnB>
                      <a:noFill/>
                    </a:lnB>
                    <a:solidFill>
                      <a:schemeClr val="accent1">
                        <a:lumMod val="20000"/>
                        <a:lumOff val="80000"/>
                      </a:schemeClr>
                    </a:solidFill>
                  </a:tcPr>
                </a:tc>
                <a:tc>
                  <a:txBody>
                    <a:bodyPr/>
                    <a:lstStyle/>
                    <a:p>
                      <a:pPr marR="198120">
                        <a:lnSpc>
                          <a:spcPct val="107000"/>
                        </a:lnSpc>
                        <a:spcBef>
                          <a:spcPts val="100"/>
                        </a:spcBef>
                        <a:spcAft>
                          <a:spcPts val="100"/>
                        </a:spcAft>
                      </a:pPr>
                      <a:r>
                        <a:rPr lang="fr-FR" sz="1400" b="1" dirty="0">
                          <a:solidFill>
                            <a:srgbClr val="484D7A"/>
                          </a:solidFill>
                          <a:effectLst/>
                          <a:latin typeface="Marianne"/>
                          <a:ea typeface="Arial" panose="020B0604020202020204" pitchFamily="34" charset="0"/>
                          <a:cs typeface="Times New Roman" panose="02020603050405020304" pitchFamily="18" charset="0"/>
                        </a:rPr>
                        <a:t>TRÉVOUX</a:t>
                      </a:r>
                      <a:endParaRPr lang="fr-FR" sz="1400" b="1" dirty="0">
                        <a:effectLst/>
                        <a:latin typeface="Arial" panose="020B0604020202020204" pitchFamily="34" charset="0"/>
                        <a:ea typeface="Arial" panose="020B0604020202020204" pitchFamily="34" charset="0"/>
                        <a:cs typeface="Times New Roman" panose="02020603050405020304" pitchFamily="18" charset="0"/>
                      </a:endParaRPr>
                    </a:p>
                    <a:p>
                      <a:pPr marR="198120">
                        <a:lnSpc>
                          <a:spcPct val="107000"/>
                        </a:lnSpc>
                        <a:spcBef>
                          <a:spcPts val="100"/>
                        </a:spcBef>
                        <a:spcAft>
                          <a:spcPts val="100"/>
                        </a:spcAft>
                      </a:pPr>
                      <a:r>
                        <a:rPr lang="fr-FR" sz="1400" b="1" dirty="0">
                          <a:solidFill>
                            <a:srgbClr val="484D7A"/>
                          </a:solidFill>
                          <a:effectLst/>
                          <a:latin typeface="Marianne"/>
                          <a:ea typeface="Arial" panose="020B0604020202020204" pitchFamily="34" charset="0"/>
                          <a:cs typeface="Times New Roman" panose="02020603050405020304" pitchFamily="18" charset="0"/>
                        </a:rPr>
                        <a:t>627 route de Jassans</a:t>
                      </a:r>
                      <a:endParaRPr lang="fr-FR" sz="1400" b="1" dirty="0">
                        <a:effectLst/>
                        <a:latin typeface="Arial" panose="020B0604020202020204" pitchFamily="34" charset="0"/>
                        <a:ea typeface="Arial" panose="020B0604020202020204" pitchFamily="34" charset="0"/>
                        <a:cs typeface="Times New Roman" panose="02020603050405020304" pitchFamily="18" charset="0"/>
                      </a:endParaRPr>
                    </a:p>
                    <a:p>
                      <a:pPr marR="198120">
                        <a:lnSpc>
                          <a:spcPct val="107000"/>
                        </a:lnSpc>
                        <a:spcBef>
                          <a:spcPts val="100"/>
                        </a:spcBef>
                        <a:spcAft>
                          <a:spcPts val="100"/>
                        </a:spcAft>
                      </a:pPr>
                      <a:r>
                        <a:rPr lang="fr-FR" sz="1400" b="1" dirty="0">
                          <a:solidFill>
                            <a:srgbClr val="484D7A"/>
                          </a:solidFill>
                          <a:effectLst/>
                          <a:latin typeface="Marianne"/>
                          <a:ea typeface="Arial" panose="020B0604020202020204" pitchFamily="34" charset="0"/>
                          <a:cs typeface="Times New Roman" panose="02020603050405020304" pitchFamily="18" charset="0"/>
                        </a:rPr>
                        <a:t>01600 Trévoux</a:t>
                      </a:r>
                      <a:endParaRPr lang="fr-FR" sz="1400" b="1" dirty="0">
                        <a:effectLst/>
                        <a:latin typeface="Arial" panose="020B0604020202020204" pitchFamily="34" charset="0"/>
                        <a:ea typeface="Arial" panose="020B0604020202020204" pitchFamily="34" charset="0"/>
                        <a:cs typeface="Times New Roman" panose="02020603050405020304" pitchFamily="18" charset="0"/>
                      </a:endParaRPr>
                    </a:p>
                    <a:p>
                      <a:pPr marR="198120">
                        <a:lnSpc>
                          <a:spcPct val="107000"/>
                        </a:lnSpc>
                        <a:spcBef>
                          <a:spcPts val="100"/>
                        </a:spcBef>
                        <a:spcAft>
                          <a:spcPts val="100"/>
                        </a:spcAft>
                      </a:pPr>
                      <a:r>
                        <a:rPr lang="fr-FR" sz="1400" b="1" dirty="0">
                          <a:solidFill>
                            <a:srgbClr val="484D7A"/>
                          </a:solidFill>
                          <a:effectLst/>
                          <a:latin typeface="Marianne"/>
                          <a:ea typeface="Arial" panose="020B0604020202020204" pitchFamily="34" charset="0"/>
                          <a:cs typeface="Times New Roman" panose="02020603050405020304" pitchFamily="18" charset="0"/>
                          <a:sym typeface="Wingdings" panose="05000000000000000000" pitchFamily="2" charset="2"/>
                        </a:rPr>
                        <a:t></a:t>
                      </a:r>
                      <a:r>
                        <a:rPr lang="fr-FR" sz="1400" b="1" dirty="0">
                          <a:solidFill>
                            <a:srgbClr val="484D7A"/>
                          </a:solidFill>
                          <a:effectLst/>
                          <a:latin typeface="Marianne"/>
                          <a:ea typeface="Arial" panose="020B0604020202020204" pitchFamily="34" charset="0"/>
                          <a:cs typeface="Times New Roman" panose="02020603050405020304" pitchFamily="18" charset="0"/>
                        </a:rPr>
                        <a:t> 04 74 08 97 59</a:t>
                      </a:r>
                      <a:endParaRPr lang="fr-FR" sz="1400" b="1"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a:noFill/>
                    </a:lnL>
                    <a:lnR>
                      <a:noFill/>
                    </a:lnR>
                    <a:lnT>
                      <a:noFill/>
                    </a:lnT>
                    <a:lnB>
                      <a:noFill/>
                    </a:lnB>
                    <a:solidFill>
                      <a:schemeClr val="accent1">
                        <a:lumMod val="20000"/>
                        <a:lumOff val="80000"/>
                      </a:schemeClr>
                    </a:solidFill>
                  </a:tcPr>
                </a:tc>
                <a:extLst>
                  <a:ext uri="{0D108BD9-81ED-4DB2-BD59-A6C34878D82A}">
                    <a16:rowId xmlns:a16="http://schemas.microsoft.com/office/drawing/2014/main" val="907931639"/>
                  </a:ext>
                </a:extLst>
              </a:tr>
            </a:tbl>
          </a:graphicData>
        </a:graphic>
      </p:graphicFrame>
      <p:sp>
        <p:nvSpPr>
          <p:cNvPr id="9" name="Rectangle 8"/>
          <p:cNvSpPr/>
          <p:nvPr/>
        </p:nvSpPr>
        <p:spPr>
          <a:xfrm>
            <a:off x="4848881" y="3724573"/>
            <a:ext cx="2373502" cy="523220"/>
          </a:xfrm>
          <a:prstGeom prst="rect">
            <a:avLst/>
          </a:prstGeom>
        </p:spPr>
        <p:txBody>
          <a:bodyPr wrap="square">
            <a:spAutoFit/>
          </a:bodyPr>
          <a:lstStyle/>
          <a:p>
            <a:pPr algn="ctr"/>
            <a:r>
              <a:rPr lang="fr-FR" sz="2800" b="1" dirty="0">
                <a:solidFill>
                  <a:srgbClr val="7030A0"/>
                </a:solidFill>
                <a:latin typeface="Tw Cen MT" panose="020B0602020104020603" pitchFamily="34" charset="0"/>
                <a:ea typeface="Arial" panose="020B0604020202020204" pitchFamily="34" charset="0"/>
                <a:cs typeface="Times New Roman" panose="02020603050405020304" pitchFamily="18" charset="0"/>
              </a:rPr>
              <a:t>CIO de l’Ain</a:t>
            </a:r>
            <a:endParaRPr lang="fr-FR" sz="2800" b="1" dirty="0">
              <a:solidFill>
                <a:srgbClr val="7030A0"/>
              </a:solidFill>
              <a:latin typeface="Tw Cen MT" panose="020B0602020104020603" pitchFamily="34" charset="0"/>
            </a:endParaRPr>
          </a:p>
        </p:txBody>
      </p:sp>
      <p:sp>
        <p:nvSpPr>
          <p:cNvPr id="2" name="ZoneTexte 1"/>
          <p:cNvSpPr txBox="1"/>
          <p:nvPr/>
        </p:nvSpPr>
        <p:spPr>
          <a:xfrm rot="1207182">
            <a:off x="9263025" y="2272952"/>
            <a:ext cx="2955636" cy="369332"/>
          </a:xfrm>
          <a:prstGeom prst="rect">
            <a:avLst/>
          </a:prstGeom>
          <a:noFill/>
        </p:spPr>
        <p:txBody>
          <a:bodyPr wrap="square" rtlCol="0">
            <a:spAutoFit/>
          </a:bodyPr>
          <a:lstStyle/>
          <a:p>
            <a:r>
              <a:rPr lang="fr-FR" b="1" dirty="0">
                <a:solidFill>
                  <a:srgbClr val="0070C0"/>
                </a:solidFill>
              </a:rPr>
              <a:t>A bientôt dans nos CIO!</a:t>
            </a:r>
          </a:p>
        </p:txBody>
      </p:sp>
    </p:spTree>
    <p:extLst>
      <p:ext uri="{BB962C8B-B14F-4D97-AF65-F5344CB8AC3E}">
        <p14:creationId xmlns:p14="http://schemas.microsoft.com/office/powerpoint/2010/main" val="27711029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4142629" y="2655735"/>
            <a:ext cx="3267987" cy="923330"/>
          </a:xfrm>
          <a:prstGeom prst="rect">
            <a:avLst/>
          </a:prstGeom>
          <a:noFill/>
        </p:spPr>
        <p:txBody>
          <a:bodyPr wrap="square" rtlCol="0">
            <a:spAutoFit/>
          </a:bodyPr>
          <a:lstStyle/>
          <a:p>
            <a:r>
              <a:rPr lang="fr-FR" sz="5400" b="1" dirty="0">
                <a:latin typeface="Tw Cen MT" panose="020B0602020104020603" pitchFamily="34" charset="0"/>
              </a:rPr>
              <a:t>ANNEXES</a:t>
            </a:r>
          </a:p>
        </p:txBody>
      </p:sp>
      <p:pic>
        <p:nvPicPr>
          <p:cNvPr id="3" name="Image 2">
            <a:extLst>
              <a:ext uri="{FF2B5EF4-FFF2-40B4-BE49-F238E27FC236}">
                <a16:creationId xmlns:a16="http://schemas.microsoft.com/office/drawing/2014/main" id="{D13B4FB0-1CC9-4911-8DBD-B418F51283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3939" y="557717"/>
            <a:ext cx="3082018" cy="691419"/>
          </a:xfrm>
          <a:prstGeom prst="rect">
            <a:avLst/>
          </a:prstGeom>
        </p:spPr>
      </p:pic>
    </p:spTree>
    <p:extLst>
      <p:ext uri="{BB962C8B-B14F-4D97-AF65-F5344CB8AC3E}">
        <p14:creationId xmlns:p14="http://schemas.microsoft.com/office/powerpoint/2010/main" val="25906127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154" name="Group 2">
            <a:extLst>
              <a:ext uri="{FF2B5EF4-FFF2-40B4-BE49-F238E27FC236}">
                <a16:creationId xmlns:a16="http://schemas.microsoft.com/office/drawing/2014/main" id="{BE0FF1DF-4D1C-435C-94F6-0350CF8B32A9}"/>
              </a:ext>
            </a:extLst>
          </p:cNvPr>
          <p:cNvGrpSpPr>
            <a:grpSpLocks/>
          </p:cNvGrpSpPr>
          <p:nvPr/>
        </p:nvGrpSpPr>
        <p:grpSpPr bwMode="auto">
          <a:xfrm>
            <a:off x="3324230" y="2523560"/>
            <a:ext cx="4273550" cy="4113212"/>
            <a:chOff x="2834" y="1433"/>
            <a:chExt cx="2692" cy="2591"/>
          </a:xfrm>
        </p:grpSpPr>
        <p:grpSp>
          <p:nvGrpSpPr>
            <p:cNvPr id="49175" name="Group 3">
              <a:extLst>
                <a:ext uri="{FF2B5EF4-FFF2-40B4-BE49-F238E27FC236}">
                  <a16:creationId xmlns:a16="http://schemas.microsoft.com/office/drawing/2014/main" id="{4A7F2806-AE27-4D02-AED7-4F588BEC973C}"/>
                </a:ext>
              </a:extLst>
            </p:cNvPr>
            <p:cNvGrpSpPr>
              <a:grpSpLocks/>
            </p:cNvGrpSpPr>
            <p:nvPr/>
          </p:nvGrpSpPr>
          <p:grpSpPr bwMode="auto">
            <a:xfrm>
              <a:off x="2834" y="1433"/>
              <a:ext cx="1393" cy="789"/>
              <a:chOff x="2834" y="1433"/>
              <a:chExt cx="1393" cy="789"/>
            </a:xfrm>
          </p:grpSpPr>
          <p:sp>
            <p:nvSpPr>
              <p:cNvPr id="49209" name="Rectangle 4">
                <a:extLst>
                  <a:ext uri="{FF2B5EF4-FFF2-40B4-BE49-F238E27FC236}">
                    <a16:creationId xmlns:a16="http://schemas.microsoft.com/office/drawing/2014/main" id="{0B96CC30-C29E-4D7F-A6FD-E5D5A7C732EE}"/>
                  </a:ext>
                </a:extLst>
              </p:cNvPr>
              <p:cNvSpPr>
                <a:spLocks noChangeArrowheads="1"/>
              </p:cNvSpPr>
              <p:nvPr/>
            </p:nvSpPr>
            <p:spPr bwMode="auto">
              <a:xfrm>
                <a:off x="2834" y="1773"/>
                <a:ext cx="1393" cy="273"/>
              </a:xfrm>
              <a:prstGeom prst="rect">
                <a:avLst/>
              </a:prstGeom>
              <a:solidFill>
                <a:srgbClr val="61D6FF"/>
              </a:solidFill>
              <a:ln w="10080">
                <a:solidFill>
                  <a:srgbClr val="7BA79D"/>
                </a:solidFill>
                <a:miter lim="800000"/>
                <a:headEnd/>
                <a:tailEnd/>
              </a:ln>
              <a:effectLst>
                <a:outerShdw dist="29880" dir="5400000" algn="ctr" rotWithShape="0">
                  <a:srgbClr val="000000">
                    <a:alpha val="45029"/>
                  </a:srgbClr>
                </a:outerShdw>
              </a:effectLst>
            </p:spPr>
            <p:txBody>
              <a:bodyPr lIns="90000" tIns="46800" rIns="90000" bIns="468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cs typeface="Arial" panose="020B0604020202020204" pitchFamily="34" charset="0"/>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cs typeface="Arial" panose="020B0604020202020204" pitchFamily="34" charset="0"/>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cs typeface="Arial" panose="020B0604020202020204" pitchFamily="34" charset="0"/>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cs typeface="Arial" panose="020B0604020202020204" pitchFamily="34" charset="0"/>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cs typeface="Arial" panose="020B0604020202020204" pitchFamily="34" charset="0"/>
                  </a:defRPr>
                </a:lvl9pPr>
              </a:lstStyle>
              <a:p>
                <a:pPr algn="ctr" eaLnBrk="1" hangingPunct="1">
                  <a:buSzPct val="100000"/>
                </a:pPr>
                <a:r>
                  <a:rPr lang="fr-FR" altLang="fr-FR" sz="1400" b="1" dirty="0">
                    <a:solidFill>
                      <a:srgbClr val="355D7E"/>
                    </a:solidFill>
                    <a:latin typeface="Tw Cen MT" panose="020B0602020104020603" pitchFamily="34" charset="0"/>
                  </a:rPr>
                  <a:t>Terminale Professionnelle</a:t>
                </a:r>
              </a:p>
            </p:txBody>
          </p:sp>
          <p:sp>
            <p:nvSpPr>
              <p:cNvPr id="49210" name="Oval 5">
                <a:extLst>
                  <a:ext uri="{FF2B5EF4-FFF2-40B4-BE49-F238E27FC236}">
                    <a16:creationId xmlns:a16="http://schemas.microsoft.com/office/drawing/2014/main" id="{C217D8DE-0FAA-4FA6-9FAA-92BD22F55E0F}"/>
                  </a:ext>
                </a:extLst>
              </p:cNvPr>
              <p:cNvSpPr>
                <a:spLocks noChangeArrowheads="1"/>
              </p:cNvSpPr>
              <p:nvPr/>
            </p:nvSpPr>
            <p:spPr bwMode="auto">
              <a:xfrm>
                <a:off x="2945" y="1433"/>
                <a:ext cx="1171" cy="301"/>
              </a:xfrm>
              <a:prstGeom prst="ellipse">
                <a:avLst/>
              </a:prstGeom>
              <a:solidFill>
                <a:srgbClr val="FFFFFF"/>
              </a:solidFill>
              <a:ln w="19080">
                <a:solidFill>
                  <a:srgbClr val="61D6FF"/>
                </a:solidFill>
                <a:miter lim="800000"/>
                <a:headEnd/>
                <a:tailEnd/>
              </a:ln>
            </p:spPr>
            <p:txBody>
              <a:bodyPr lIns="90000" tIns="46800" rIns="90000" bIns="468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cs typeface="Arial" panose="020B0604020202020204" pitchFamily="34" charset="0"/>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cs typeface="Arial" panose="020B0604020202020204" pitchFamily="34" charset="0"/>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cs typeface="Arial" panose="020B0604020202020204" pitchFamily="34" charset="0"/>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cs typeface="Arial" panose="020B0604020202020204" pitchFamily="34" charset="0"/>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cs typeface="Arial" panose="020B0604020202020204" pitchFamily="34" charset="0"/>
                  </a:defRPr>
                </a:lvl9pPr>
              </a:lstStyle>
              <a:p>
                <a:pPr algn="ctr" eaLnBrk="1" hangingPunct="1">
                  <a:buSzPct val="100000"/>
                </a:pPr>
                <a:r>
                  <a:rPr lang="fr-FR" altLang="fr-FR" sz="1400" b="1" dirty="0">
                    <a:solidFill>
                      <a:srgbClr val="355D7E"/>
                    </a:solidFill>
                    <a:latin typeface="Tw Cen MT" panose="020B0602020104020603" pitchFamily="34" charset="0"/>
                    <a:ea typeface="Microsoft YaHei" panose="020B0503020204020204" pitchFamily="34" charset="-122"/>
                  </a:rPr>
                  <a:t>Bac Professionnel</a:t>
                </a:r>
              </a:p>
            </p:txBody>
          </p:sp>
          <p:sp>
            <p:nvSpPr>
              <p:cNvPr id="49211" name="Freeform 6">
                <a:extLst>
                  <a:ext uri="{FF2B5EF4-FFF2-40B4-BE49-F238E27FC236}">
                    <a16:creationId xmlns:a16="http://schemas.microsoft.com/office/drawing/2014/main" id="{67A7693C-5FB4-4AA8-9F1E-80C95DDF3F36}"/>
                  </a:ext>
                </a:extLst>
              </p:cNvPr>
              <p:cNvSpPr>
                <a:spLocks noChangeArrowheads="1"/>
              </p:cNvSpPr>
              <p:nvPr/>
            </p:nvSpPr>
            <p:spPr bwMode="auto">
              <a:xfrm rot="-5400000">
                <a:off x="3436" y="2075"/>
                <a:ext cx="136" cy="157"/>
              </a:xfrm>
              <a:custGeom>
                <a:avLst/>
                <a:gdLst>
                  <a:gd name="T0" fmla="*/ 0 w 360266"/>
                  <a:gd name="T1" fmla="*/ 0 h 361105"/>
                  <a:gd name="T2" fmla="*/ 0 w 360266"/>
                  <a:gd name="T3" fmla="*/ 0 h 361105"/>
                  <a:gd name="T4" fmla="*/ 0 w 360266"/>
                  <a:gd name="T5" fmla="*/ 0 h 361105"/>
                  <a:gd name="T6" fmla="*/ 0 w 360266"/>
                  <a:gd name="T7" fmla="*/ 0 h 361105"/>
                  <a:gd name="T8" fmla="*/ 0 w 360266"/>
                  <a:gd name="T9" fmla="*/ 0 h 361105"/>
                  <a:gd name="T10" fmla="*/ 0 w 360266"/>
                  <a:gd name="T11" fmla="*/ 0 h 361105"/>
                  <a:gd name="T12" fmla="*/ 0 w 360266"/>
                  <a:gd name="T13" fmla="*/ 0 h 361105"/>
                  <a:gd name="T14" fmla="*/ 0 w 360266"/>
                  <a:gd name="T15" fmla="*/ 0 h 361105"/>
                  <a:gd name="T16" fmla="*/ 0 w 360266"/>
                  <a:gd name="T17" fmla="*/ 0 h 361105"/>
                  <a:gd name="T18" fmla="*/ 0 w 360266"/>
                  <a:gd name="T19" fmla="*/ 0 h 361105"/>
                  <a:gd name="T20" fmla="*/ 0 w 360266"/>
                  <a:gd name="T21" fmla="*/ 0 h 361105"/>
                  <a:gd name="T22" fmla="*/ 0 w 360266"/>
                  <a:gd name="T23" fmla="*/ 0 h 361105"/>
                  <a:gd name="T24" fmla="*/ 0 w 360266"/>
                  <a:gd name="T25" fmla="*/ 0 h 361105"/>
                  <a:gd name="T26" fmla="*/ 0 w 360266"/>
                  <a:gd name="T27" fmla="*/ 0 h 361105"/>
                  <a:gd name="T28" fmla="*/ 0 w 360266"/>
                  <a:gd name="T29" fmla="*/ 0 h 361105"/>
                  <a:gd name="T30" fmla="*/ 0 w 360266"/>
                  <a:gd name="T31" fmla="*/ 0 h 361105"/>
                  <a:gd name="T32" fmla="*/ 0 w 360266"/>
                  <a:gd name="T33" fmla="*/ 0 h 361105"/>
                  <a:gd name="T34" fmla="*/ 0 w 360266"/>
                  <a:gd name="T35" fmla="*/ 0 h 36110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60266"/>
                  <a:gd name="T55" fmla="*/ 0 h 361105"/>
                  <a:gd name="T56" fmla="*/ 360266 w 360266"/>
                  <a:gd name="T57" fmla="*/ 361105 h 36110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60266" h="361105">
                    <a:moveTo>
                      <a:pt x="0" y="90276"/>
                    </a:moveTo>
                    <a:lnTo>
                      <a:pt x="11258" y="90276"/>
                    </a:lnTo>
                    <a:lnTo>
                      <a:pt x="11258" y="270829"/>
                    </a:lnTo>
                    <a:lnTo>
                      <a:pt x="0" y="270829"/>
                    </a:lnTo>
                    <a:lnTo>
                      <a:pt x="0" y="90276"/>
                    </a:lnTo>
                    <a:close/>
                    <a:moveTo>
                      <a:pt x="22517" y="90276"/>
                    </a:moveTo>
                    <a:lnTo>
                      <a:pt x="45033" y="90276"/>
                    </a:lnTo>
                    <a:lnTo>
                      <a:pt x="45033" y="270829"/>
                    </a:lnTo>
                    <a:lnTo>
                      <a:pt x="22517" y="270829"/>
                    </a:lnTo>
                    <a:lnTo>
                      <a:pt x="22517" y="90276"/>
                    </a:lnTo>
                    <a:close/>
                    <a:moveTo>
                      <a:pt x="56292" y="90276"/>
                    </a:moveTo>
                    <a:lnTo>
                      <a:pt x="180133" y="90276"/>
                    </a:lnTo>
                    <a:lnTo>
                      <a:pt x="180133" y="0"/>
                    </a:lnTo>
                    <a:lnTo>
                      <a:pt x="360266" y="180553"/>
                    </a:lnTo>
                    <a:lnTo>
                      <a:pt x="180133" y="361105"/>
                    </a:lnTo>
                    <a:lnTo>
                      <a:pt x="180133" y="270829"/>
                    </a:lnTo>
                    <a:lnTo>
                      <a:pt x="56292" y="270829"/>
                    </a:lnTo>
                    <a:lnTo>
                      <a:pt x="56292" y="90276"/>
                    </a:lnTo>
                    <a:close/>
                  </a:path>
                </a:pathLst>
              </a:custGeom>
              <a:solidFill>
                <a:srgbClr val="61D6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fr-FR"/>
              </a:p>
            </p:txBody>
          </p:sp>
        </p:grpSp>
        <p:grpSp>
          <p:nvGrpSpPr>
            <p:cNvPr id="49176" name="Group 7">
              <a:extLst>
                <a:ext uri="{FF2B5EF4-FFF2-40B4-BE49-F238E27FC236}">
                  <a16:creationId xmlns:a16="http://schemas.microsoft.com/office/drawing/2014/main" id="{1A2112E6-4863-473B-A91B-2600F1B111B6}"/>
                </a:ext>
              </a:extLst>
            </p:cNvPr>
            <p:cNvGrpSpPr>
              <a:grpSpLocks/>
            </p:cNvGrpSpPr>
            <p:nvPr/>
          </p:nvGrpSpPr>
          <p:grpSpPr bwMode="auto">
            <a:xfrm>
              <a:off x="4316" y="1636"/>
              <a:ext cx="1210" cy="1194"/>
              <a:chOff x="4316" y="1636"/>
              <a:chExt cx="1210" cy="1194"/>
            </a:xfrm>
          </p:grpSpPr>
          <p:sp>
            <p:nvSpPr>
              <p:cNvPr id="49205" name="Oval 8">
                <a:extLst>
                  <a:ext uri="{FF2B5EF4-FFF2-40B4-BE49-F238E27FC236}">
                    <a16:creationId xmlns:a16="http://schemas.microsoft.com/office/drawing/2014/main" id="{3850108C-6DB6-4A86-A6E1-A98ABC24230C}"/>
                  </a:ext>
                </a:extLst>
              </p:cNvPr>
              <p:cNvSpPr>
                <a:spLocks noChangeArrowheads="1"/>
              </p:cNvSpPr>
              <p:nvPr/>
            </p:nvSpPr>
            <p:spPr bwMode="auto">
              <a:xfrm>
                <a:off x="4334" y="1636"/>
                <a:ext cx="1192" cy="508"/>
              </a:xfrm>
              <a:prstGeom prst="ellipse">
                <a:avLst/>
              </a:prstGeom>
              <a:solidFill>
                <a:srgbClr val="FFFFFF"/>
              </a:solidFill>
              <a:ln w="19080">
                <a:solidFill>
                  <a:srgbClr val="558BB8"/>
                </a:solidFill>
                <a:miter lim="800000"/>
                <a:headEnd/>
                <a:tailEnd/>
              </a:ln>
            </p:spPr>
            <p:txBody>
              <a:bodyPr lIns="90000" tIns="46800" rIns="90000" bIns="468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cs typeface="Arial" panose="020B0604020202020204" pitchFamily="34" charset="0"/>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cs typeface="Arial" panose="020B0604020202020204" pitchFamily="34" charset="0"/>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cs typeface="Arial" panose="020B0604020202020204" pitchFamily="34" charset="0"/>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cs typeface="Arial" panose="020B0604020202020204" pitchFamily="34" charset="0"/>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cs typeface="Arial" panose="020B0604020202020204" pitchFamily="34" charset="0"/>
                  </a:defRPr>
                </a:lvl9pPr>
              </a:lstStyle>
              <a:p>
                <a:pPr algn="ctr" eaLnBrk="1" hangingPunct="1">
                  <a:buSzPct val="100000"/>
                </a:pPr>
                <a:r>
                  <a:rPr lang="fr-FR" altLang="fr-FR" sz="1400" b="1" dirty="0">
                    <a:solidFill>
                      <a:schemeClr val="tx2"/>
                    </a:solidFill>
                    <a:latin typeface="Tw Cen MT" panose="020B0602020104020603" pitchFamily="34" charset="0"/>
                    <a:ea typeface="Microsoft YaHei" panose="020B0503020204020204" pitchFamily="34" charset="-122"/>
                  </a:rPr>
                  <a:t>Certificat d’Aptitude Professionnelle</a:t>
                </a:r>
              </a:p>
            </p:txBody>
          </p:sp>
          <p:sp>
            <p:nvSpPr>
              <p:cNvPr id="49206" name="Rectangle 9">
                <a:extLst>
                  <a:ext uri="{FF2B5EF4-FFF2-40B4-BE49-F238E27FC236}">
                    <a16:creationId xmlns:a16="http://schemas.microsoft.com/office/drawing/2014/main" id="{64626F76-332A-444B-A17F-27CEF54ED7DA}"/>
                  </a:ext>
                </a:extLst>
              </p:cNvPr>
              <p:cNvSpPr>
                <a:spLocks noChangeArrowheads="1"/>
              </p:cNvSpPr>
              <p:nvPr/>
            </p:nvSpPr>
            <p:spPr bwMode="auto">
              <a:xfrm>
                <a:off x="4316" y="2654"/>
                <a:ext cx="1192" cy="176"/>
              </a:xfrm>
              <a:prstGeom prst="rect">
                <a:avLst/>
              </a:prstGeom>
              <a:solidFill>
                <a:srgbClr val="558BB8"/>
              </a:solidFill>
              <a:ln w="10080">
                <a:solidFill>
                  <a:srgbClr val="A5AB81"/>
                </a:solidFill>
                <a:miter lim="800000"/>
                <a:headEnd/>
                <a:tailEnd/>
              </a:ln>
              <a:effectLst>
                <a:outerShdw dist="29880" dir="5400000" algn="ctr" rotWithShape="0">
                  <a:srgbClr val="000000">
                    <a:alpha val="45029"/>
                  </a:srgbClr>
                </a:outerShdw>
              </a:effectLst>
            </p:spPr>
            <p:txBody>
              <a:bodyPr lIns="90000" tIns="46800" rIns="90000" bIns="468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cs typeface="Arial" panose="020B0604020202020204" pitchFamily="34" charset="0"/>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cs typeface="Arial" panose="020B0604020202020204" pitchFamily="34" charset="0"/>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cs typeface="Arial" panose="020B0604020202020204" pitchFamily="34" charset="0"/>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cs typeface="Arial" panose="020B0604020202020204" pitchFamily="34" charset="0"/>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cs typeface="Arial" panose="020B0604020202020204" pitchFamily="34" charset="0"/>
                  </a:defRPr>
                </a:lvl9pPr>
              </a:lstStyle>
              <a:p>
                <a:pPr algn="ctr" eaLnBrk="1" hangingPunct="1">
                  <a:buSzPct val="100000"/>
                </a:pPr>
                <a:r>
                  <a:rPr lang="fr-FR" altLang="fr-FR" sz="1400" b="1">
                    <a:solidFill>
                      <a:srgbClr val="EAF0F6"/>
                    </a:solidFill>
                    <a:latin typeface="Tw Cen MT" panose="020B0602020104020603" pitchFamily="34" charset="0"/>
                  </a:rPr>
                  <a:t>1</a:t>
                </a:r>
                <a:r>
                  <a:rPr lang="fr-FR" altLang="fr-FR" sz="1400" b="1" baseline="30000">
                    <a:solidFill>
                      <a:srgbClr val="EAF0F6"/>
                    </a:solidFill>
                    <a:latin typeface="Tw Cen MT" panose="020B0602020104020603" pitchFamily="34" charset="0"/>
                  </a:rPr>
                  <a:t>ère</a:t>
                </a:r>
                <a:r>
                  <a:rPr lang="fr-FR" altLang="fr-FR" sz="1400" b="1">
                    <a:solidFill>
                      <a:srgbClr val="EAF0F6"/>
                    </a:solidFill>
                    <a:latin typeface="Tw Cen MT" panose="020B0602020104020603" pitchFamily="34" charset="0"/>
                  </a:rPr>
                  <a:t> année CAP</a:t>
                </a:r>
              </a:p>
            </p:txBody>
          </p:sp>
          <p:sp>
            <p:nvSpPr>
              <p:cNvPr id="49207" name="Freeform 10">
                <a:extLst>
                  <a:ext uri="{FF2B5EF4-FFF2-40B4-BE49-F238E27FC236}">
                    <a16:creationId xmlns:a16="http://schemas.microsoft.com/office/drawing/2014/main" id="{45BDE28D-CF24-479D-8E57-EEA92AE11EF5}"/>
                  </a:ext>
                </a:extLst>
              </p:cNvPr>
              <p:cNvSpPr>
                <a:spLocks noChangeArrowheads="1"/>
              </p:cNvSpPr>
              <p:nvPr/>
            </p:nvSpPr>
            <p:spPr bwMode="auto">
              <a:xfrm rot="-5400000">
                <a:off x="4775" y="2461"/>
                <a:ext cx="168" cy="156"/>
              </a:xfrm>
              <a:custGeom>
                <a:avLst/>
                <a:gdLst>
                  <a:gd name="T0" fmla="*/ 0 w 359875"/>
                  <a:gd name="T1" fmla="*/ 0 h 358835"/>
                  <a:gd name="T2" fmla="*/ 0 w 359875"/>
                  <a:gd name="T3" fmla="*/ 0 h 358835"/>
                  <a:gd name="T4" fmla="*/ 0 w 359875"/>
                  <a:gd name="T5" fmla="*/ 0 h 358835"/>
                  <a:gd name="T6" fmla="*/ 0 w 359875"/>
                  <a:gd name="T7" fmla="*/ 0 h 358835"/>
                  <a:gd name="T8" fmla="*/ 0 w 359875"/>
                  <a:gd name="T9" fmla="*/ 0 h 358835"/>
                  <a:gd name="T10" fmla="*/ 0 w 359875"/>
                  <a:gd name="T11" fmla="*/ 0 h 358835"/>
                  <a:gd name="T12" fmla="*/ 0 w 359875"/>
                  <a:gd name="T13" fmla="*/ 0 h 358835"/>
                  <a:gd name="T14" fmla="*/ 0 w 359875"/>
                  <a:gd name="T15" fmla="*/ 0 h 358835"/>
                  <a:gd name="T16" fmla="*/ 0 w 359875"/>
                  <a:gd name="T17" fmla="*/ 0 h 358835"/>
                  <a:gd name="T18" fmla="*/ 0 w 359875"/>
                  <a:gd name="T19" fmla="*/ 0 h 358835"/>
                  <a:gd name="T20" fmla="*/ 0 w 359875"/>
                  <a:gd name="T21" fmla="*/ 0 h 358835"/>
                  <a:gd name="T22" fmla="*/ 0 w 359875"/>
                  <a:gd name="T23" fmla="*/ 0 h 358835"/>
                  <a:gd name="T24" fmla="*/ 0 w 359875"/>
                  <a:gd name="T25" fmla="*/ 0 h 358835"/>
                  <a:gd name="T26" fmla="*/ 0 w 359875"/>
                  <a:gd name="T27" fmla="*/ 0 h 358835"/>
                  <a:gd name="T28" fmla="*/ 0 w 359875"/>
                  <a:gd name="T29" fmla="*/ 0 h 358835"/>
                  <a:gd name="T30" fmla="*/ 0 w 359875"/>
                  <a:gd name="T31" fmla="*/ 0 h 358835"/>
                  <a:gd name="T32" fmla="*/ 0 w 359875"/>
                  <a:gd name="T33" fmla="*/ 0 h 358835"/>
                  <a:gd name="T34" fmla="*/ 0 w 359875"/>
                  <a:gd name="T35" fmla="*/ 0 h 35883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59875"/>
                  <a:gd name="T55" fmla="*/ 0 h 358835"/>
                  <a:gd name="T56" fmla="*/ 359875 w 359875"/>
                  <a:gd name="T57" fmla="*/ 358835 h 35883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59875" h="358835">
                    <a:moveTo>
                      <a:pt x="0" y="89709"/>
                    </a:moveTo>
                    <a:lnTo>
                      <a:pt x="11214" y="89709"/>
                    </a:lnTo>
                    <a:lnTo>
                      <a:pt x="11214" y="269126"/>
                    </a:lnTo>
                    <a:lnTo>
                      <a:pt x="0" y="269126"/>
                    </a:lnTo>
                    <a:lnTo>
                      <a:pt x="0" y="89709"/>
                    </a:lnTo>
                    <a:close/>
                    <a:moveTo>
                      <a:pt x="22427" y="89709"/>
                    </a:moveTo>
                    <a:lnTo>
                      <a:pt x="44854" y="89709"/>
                    </a:lnTo>
                    <a:lnTo>
                      <a:pt x="44854" y="269126"/>
                    </a:lnTo>
                    <a:lnTo>
                      <a:pt x="22427" y="269126"/>
                    </a:lnTo>
                    <a:lnTo>
                      <a:pt x="22427" y="89709"/>
                    </a:lnTo>
                    <a:close/>
                    <a:moveTo>
                      <a:pt x="56068" y="89709"/>
                    </a:moveTo>
                    <a:lnTo>
                      <a:pt x="180458" y="89709"/>
                    </a:lnTo>
                    <a:lnTo>
                      <a:pt x="180458" y="0"/>
                    </a:lnTo>
                    <a:lnTo>
                      <a:pt x="359875" y="179418"/>
                    </a:lnTo>
                    <a:lnTo>
                      <a:pt x="180458" y="358835"/>
                    </a:lnTo>
                    <a:lnTo>
                      <a:pt x="180458" y="269126"/>
                    </a:lnTo>
                    <a:lnTo>
                      <a:pt x="56068" y="269126"/>
                    </a:lnTo>
                    <a:lnTo>
                      <a:pt x="56068" y="89709"/>
                    </a:lnTo>
                    <a:close/>
                  </a:path>
                </a:pathLst>
              </a:custGeom>
              <a:solidFill>
                <a:srgbClr val="558BB8"/>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fr-FR"/>
              </a:p>
            </p:txBody>
          </p:sp>
          <p:sp>
            <p:nvSpPr>
              <p:cNvPr id="49208" name="Rectangle 11">
                <a:extLst>
                  <a:ext uri="{FF2B5EF4-FFF2-40B4-BE49-F238E27FC236}">
                    <a16:creationId xmlns:a16="http://schemas.microsoft.com/office/drawing/2014/main" id="{30727FCD-7E19-4657-B2CA-02B77039D890}"/>
                  </a:ext>
                </a:extLst>
              </p:cNvPr>
              <p:cNvSpPr>
                <a:spLocks noChangeArrowheads="1"/>
              </p:cNvSpPr>
              <p:nvPr/>
            </p:nvSpPr>
            <p:spPr bwMode="auto">
              <a:xfrm>
                <a:off x="4316" y="2246"/>
                <a:ext cx="1192" cy="176"/>
              </a:xfrm>
              <a:prstGeom prst="rect">
                <a:avLst/>
              </a:prstGeom>
              <a:solidFill>
                <a:srgbClr val="558BB8"/>
              </a:solidFill>
              <a:ln w="10080">
                <a:solidFill>
                  <a:srgbClr val="A5AB81"/>
                </a:solidFill>
                <a:miter lim="800000"/>
                <a:headEnd/>
                <a:tailEnd/>
              </a:ln>
              <a:effectLst>
                <a:outerShdw dist="29880" dir="5400000" algn="ctr" rotWithShape="0">
                  <a:srgbClr val="000000">
                    <a:alpha val="45029"/>
                  </a:srgbClr>
                </a:outerShdw>
              </a:effectLst>
            </p:spPr>
            <p:txBody>
              <a:bodyPr lIns="90000" tIns="46800" rIns="90000" bIns="468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cs typeface="Arial" panose="020B0604020202020204" pitchFamily="34" charset="0"/>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cs typeface="Arial" panose="020B0604020202020204" pitchFamily="34" charset="0"/>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cs typeface="Arial" panose="020B0604020202020204" pitchFamily="34" charset="0"/>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cs typeface="Arial" panose="020B0604020202020204" pitchFamily="34" charset="0"/>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cs typeface="Arial" panose="020B0604020202020204" pitchFamily="34" charset="0"/>
                  </a:defRPr>
                </a:lvl9pPr>
              </a:lstStyle>
              <a:p>
                <a:pPr algn="ctr" eaLnBrk="1" hangingPunct="1">
                  <a:buSzPct val="100000"/>
                </a:pPr>
                <a:r>
                  <a:rPr lang="fr-FR" altLang="fr-FR" sz="1400" b="1" dirty="0">
                    <a:solidFill>
                      <a:srgbClr val="EAF0F6"/>
                    </a:solidFill>
                    <a:latin typeface="Tw Cen MT" panose="020B0602020104020603" pitchFamily="34" charset="0"/>
                  </a:rPr>
                  <a:t>2</a:t>
                </a:r>
                <a:r>
                  <a:rPr lang="fr-FR" altLang="fr-FR" sz="1400" b="1" baseline="30000" dirty="0">
                    <a:solidFill>
                      <a:srgbClr val="EAF0F6"/>
                    </a:solidFill>
                    <a:latin typeface="Tw Cen MT" panose="020B0602020104020603" pitchFamily="34" charset="0"/>
                  </a:rPr>
                  <a:t>ème</a:t>
                </a:r>
                <a:r>
                  <a:rPr lang="fr-FR" altLang="fr-FR" sz="1400" b="1" dirty="0">
                    <a:solidFill>
                      <a:srgbClr val="EAF0F6"/>
                    </a:solidFill>
                    <a:latin typeface="Tw Cen MT" panose="020B0602020104020603" pitchFamily="34" charset="0"/>
                  </a:rPr>
                  <a:t> année CAP</a:t>
                </a:r>
              </a:p>
            </p:txBody>
          </p:sp>
        </p:grpSp>
        <p:grpSp>
          <p:nvGrpSpPr>
            <p:cNvPr id="49177" name="Group 12">
              <a:extLst>
                <a:ext uri="{FF2B5EF4-FFF2-40B4-BE49-F238E27FC236}">
                  <a16:creationId xmlns:a16="http://schemas.microsoft.com/office/drawing/2014/main" id="{3A6B1A5A-45E6-476A-933F-96076464E271}"/>
                </a:ext>
              </a:extLst>
            </p:cNvPr>
            <p:cNvGrpSpPr>
              <a:grpSpLocks/>
            </p:cNvGrpSpPr>
            <p:nvPr/>
          </p:nvGrpSpPr>
          <p:grpSpPr bwMode="auto">
            <a:xfrm>
              <a:off x="2839" y="2851"/>
              <a:ext cx="2646" cy="426"/>
              <a:chOff x="2839" y="2851"/>
              <a:chExt cx="2646" cy="426"/>
            </a:xfrm>
          </p:grpSpPr>
          <p:sp>
            <p:nvSpPr>
              <p:cNvPr id="49202" name="Rectangle 13">
                <a:extLst>
                  <a:ext uri="{FF2B5EF4-FFF2-40B4-BE49-F238E27FC236}">
                    <a16:creationId xmlns:a16="http://schemas.microsoft.com/office/drawing/2014/main" id="{CA1A1850-9013-46AC-A888-9FB2146D6986}"/>
                  </a:ext>
                </a:extLst>
              </p:cNvPr>
              <p:cNvSpPr>
                <a:spLocks noChangeArrowheads="1"/>
              </p:cNvSpPr>
              <p:nvPr/>
            </p:nvSpPr>
            <p:spPr bwMode="auto">
              <a:xfrm>
                <a:off x="2839" y="3037"/>
                <a:ext cx="2646" cy="240"/>
              </a:xfrm>
              <a:prstGeom prst="rect">
                <a:avLst/>
              </a:prstGeom>
              <a:solidFill>
                <a:srgbClr val="CA51CD"/>
              </a:solidFill>
              <a:ln w="10080">
                <a:solidFill>
                  <a:schemeClr val="bg1"/>
                </a:solidFill>
                <a:miter lim="800000"/>
                <a:headEnd/>
                <a:tailEnd/>
              </a:ln>
              <a:effectLst>
                <a:outerShdw dist="29880" dir="5400000" algn="ctr" rotWithShape="0">
                  <a:srgbClr val="000000">
                    <a:alpha val="45029"/>
                  </a:srgbClr>
                </a:outerShdw>
              </a:effectLst>
            </p:spPr>
            <p:txBody>
              <a:bodyPr lIns="90000" tIns="46800" rIns="90000" bIns="468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cs typeface="Arial" panose="020B0604020202020204" pitchFamily="34" charset="0"/>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cs typeface="Arial" panose="020B0604020202020204" pitchFamily="34" charset="0"/>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cs typeface="Arial" panose="020B0604020202020204" pitchFamily="34" charset="0"/>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cs typeface="Arial" panose="020B0604020202020204" pitchFamily="34" charset="0"/>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cs typeface="Arial" panose="020B0604020202020204" pitchFamily="34" charset="0"/>
                  </a:defRPr>
                </a:lvl9pPr>
              </a:lstStyle>
              <a:p>
                <a:pPr algn="ctr" eaLnBrk="1" hangingPunct="1">
                  <a:buSzPct val="100000"/>
                </a:pPr>
                <a:r>
                  <a:rPr lang="fr-FR" altLang="fr-FR" sz="2000" b="1" dirty="0">
                    <a:solidFill>
                      <a:srgbClr val="1D1815"/>
                    </a:solidFill>
                    <a:latin typeface="Tw Cen MT" panose="020B0602020104020603" pitchFamily="34" charset="0"/>
                  </a:rPr>
                  <a:t>Voie Professionnelle</a:t>
                </a:r>
              </a:p>
            </p:txBody>
          </p:sp>
          <p:sp>
            <p:nvSpPr>
              <p:cNvPr id="49203" name="Freeform 14">
                <a:extLst>
                  <a:ext uri="{FF2B5EF4-FFF2-40B4-BE49-F238E27FC236}">
                    <a16:creationId xmlns:a16="http://schemas.microsoft.com/office/drawing/2014/main" id="{C1CEDEC2-FF82-45C9-BFA8-ACA50784FFAE}"/>
                  </a:ext>
                </a:extLst>
              </p:cNvPr>
              <p:cNvSpPr>
                <a:spLocks noChangeArrowheads="1"/>
              </p:cNvSpPr>
              <p:nvPr/>
            </p:nvSpPr>
            <p:spPr bwMode="auto">
              <a:xfrm rot="-5400000">
                <a:off x="4759" y="2876"/>
                <a:ext cx="200" cy="156"/>
              </a:xfrm>
              <a:custGeom>
                <a:avLst/>
                <a:gdLst>
                  <a:gd name="T0" fmla="*/ 0 w 359536"/>
                  <a:gd name="T1" fmla="*/ 0 h 358834"/>
                  <a:gd name="T2" fmla="*/ 0 w 359536"/>
                  <a:gd name="T3" fmla="*/ 0 h 358834"/>
                  <a:gd name="T4" fmla="*/ 0 w 359536"/>
                  <a:gd name="T5" fmla="*/ 0 h 358834"/>
                  <a:gd name="T6" fmla="*/ 0 w 359536"/>
                  <a:gd name="T7" fmla="*/ 0 h 358834"/>
                  <a:gd name="T8" fmla="*/ 0 w 359536"/>
                  <a:gd name="T9" fmla="*/ 0 h 358834"/>
                  <a:gd name="T10" fmla="*/ 0 w 359536"/>
                  <a:gd name="T11" fmla="*/ 0 h 358834"/>
                  <a:gd name="T12" fmla="*/ 0 w 359536"/>
                  <a:gd name="T13" fmla="*/ 0 h 358834"/>
                  <a:gd name="T14" fmla="*/ 0 w 359536"/>
                  <a:gd name="T15" fmla="*/ 0 h 358834"/>
                  <a:gd name="T16" fmla="*/ 0 w 359536"/>
                  <a:gd name="T17" fmla="*/ 0 h 358834"/>
                  <a:gd name="T18" fmla="*/ 0 w 359536"/>
                  <a:gd name="T19" fmla="*/ 0 h 358834"/>
                  <a:gd name="T20" fmla="*/ 0 w 359536"/>
                  <a:gd name="T21" fmla="*/ 0 h 358834"/>
                  <a:gd name="T22" fmla="*/ 0 w 359536"/>
                  <a:gd name="T23" fmla="*/ 0 h 358834"/>
                  <a:gd name="T24" fmla="*/ 0 w 359536"/>
                  <a:gd name="T25" fmla="*/ 0 h 358834"/>
                  <a:gd name="T26" fmla="*/ 0 w 359536"/>
                  <a:gd name="T27" fmla="*/ 0 h 358834"/>
                  <a:gd name="T28" fmla="*/ 0 w 359536"/>
                  <a:gd name="T29" fmla="*/ 0 h 358834"/>
                  <a:gd name="T30" fmla="*/ 0 w 359536"/>
                  <a:gd name="T31" fmla="*/ 0 h 358834"/>
                  <a:gd name="T32" fmla="*/ 0 w 359536"/>
                  <a:gd name="T33" fmla="*/ 0 h 358834"/>
                  <a:gd name="T34" fmla="*/ 0 w 359536"/>
                  <a:gd name="T35" fmla="*/ 0 h 35883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59536"/>
                  <a:gd name="T55" fmla="*/ 0 h 358834"/>
                  <a:gd name="T56" fmla="*/ 359536 w 359536"/>
                  <a:gd name="T57" fmla="*/ 358834 h 35883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59536" h="358834">
                    <a:moveTo>
                      <a:pt x="0" y="89709"/>
                    </a:moveTo>
                    <a:lnTo>
                      <a:pt x="11214" y="89709"/>
                    </a:lnTo>
                    <a:lnTo>
                      <a:pt x="11214" y="269126"/>
                    </a:lnTo>
                    <a:lnTo>
                      <a:pt x="0" y="269126"/>
                    </a:lnTo>
                    <a:lnTo>
                      <a:pt x="0" y="89709"/>
                    </a:lnTo>
                    <a:close/>
                    <a:moveTo>
                      <a:pt x="22427" y="89709"/>
                    </a:moveTo>
                    <a:lnTo>
                      <a:pt x="44854" y="89709"/>
                    </a:lnTo>
                    <a:lnTo>
                      <a:pt x="44854" y="269126"/>
                    </a:lnTo>
                    <a:lnTo>
                      <a:pt x="22427" y="269126"/>
                    </a:lnTo>
                    <a:lnTo>
                      <a:pt x="22427" y="89709"/>
                    </a:lnTo>
                    <a:close/>
                    <a:moveTo>
                      <a:pt x="56068" y="89709"/>
                    </a:moveTo>
                    <a:lnTo>
                      <a:pt x="180119" y="89709"/>
                    </a:lnTo>
                    <a:lnTo>
                      <a:pt x="180119" y="0"/>
                    </a:lnTo>
                    <a:lnTo>
                      <a:pt x="359536" y="179417"/>
                    </a:lnTo>
                    <a:lnTo>
                      <a:pt x="180119" y="358834"/>
                    </a:lnTo>
                    <a:lnTo>
                      <a:pt x="180119" y="269126"/>
                    </a:lnTo>
                    <a:lnTo>
                      <a:pt x="56068" y="269126"/>
                    </a:lnTo>
                    <a:lnTo>
                      <a:pt x="56068" y="89709"/>
                    </a:lnTo>
                    <a:close/>
                  </a:path>
                </a:pathLst>
              </a:custGeom>
              <a:gradFill rotWithShape="0">
                <a:gsLst>
                  <a:gs pos="0">
                    <a:srgbClr val="156B13"/>
                  </a:gs>
                  <a:gs pos="100000">
                    <a:srgbClr val="558BB8"/>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fr-FR"/>
              </a:p>
            </p:txBody>
          </p:sp>
          <p:sp>
            <p:nvSpPr>
              <p:cNvPr id="49204" name="Freeform 15">
                <a:extLst>
                  <a:ext uri="{FF2B5EF4-FFF2-40B4-BE49-F238E27FC236}">
                    <a16:creationId xmlns:a16="http://schemas.microsoft.com/office/drawing/2014/main" id="{FA908E45-01F8-4C84-867C-4ACF6B64767D}"/>
                  </a:ext>
                </a:extLst>
              </p:cNvPr>
              <p:cNvSpPr>
                <a:spLocks noChangeArrowheads="1"/>
              </p:cNvSpPr>
              <p:nvPr/>
            </p:nvSpPr>
            <p:spPr bwMode="auto">
              <a:xfrm rot="-5400000">
                <a:off x="3409" y="2872"/>
                <a:ext cx="200" cy="157"/>
              </a:xfrm>
              <a:custGeom>
                <a:avLst/>
                <a:gdLst>
                  <a:gd name="T0" fmla="*/ 0 w 359536"/>
                  <a:gd name="T1" fmla="*/ 0 h 361105"/>
                  <a:gd name="T2" fmla="*/ 0 w 359536"/>
                  <a:gd name="T3" fmla="*/ 0 h 361105"/>
                  <a:gd name="T4" fmla="*/ 0 w 359536"/>
                  <a:gd name="T5" fmla="*/ 0 h 361105"/>
                  <a:gd name="T6" fmla="*/ 0 w 359536"/>
                  <a:gd name="T7" fmla="*/ 0 h 361105"/>
                  <a:gd name="T8" fmla="*/ 0 w 359536"/>
                  <a:gd name="T9" fmla="*/ 0 h 361105"/>
                  <a:gd name="T10" fmla="*/ 0 w 359536"/>
                  <a:gd name="T11" fmla="*/ 0 h 361105"/>
                  <a:gd name="T12" fmla="*/ 0 w 359536"/>
                  <a:gd name="T13" fmla="*/ 0 h 361105"/>
                  <a:gd name="T14" fmla="*/ 0 w 359536"/>
                  <a:gd name="T15" fmla="*/ 0 h 361105"/>
                  <a:gd name="T16" fmla="*/ 0 w 359536"/>
                  <a:gd name="T17" fmla="*/ 0 h 361105"/>
                  <a:gd name="T18" fmla="*/ 0 w 359536"/>
                  <a:gd name="T19" fmla="*/ 0 h 361105"/>
                  <a:gd name="T20" fmla="*/ 0 w 359536"/>
                  <a:gd name="T21" fmla="*/ 0 h 361105"/>
                  <a:gd name="T22" fmla="*/ 0 w 359536"/>
                  <a:gd name="T23" fmla="*/ 0 h 361105"/>
                  <a:gd name="T24" fmla="*/ 0 w 359536"/>
                  <a:gd name="T25" fmla="*/ 0 h 361105"/>
                  <a:gd name="T26" fmla="*/ 0 w 359536"/>
                  <a:gd name="T27" fmla="*/ 0 h 361105"/>
                  <a:gd name="T28" fmla="*/ 0 w 359536"/>
                  <a:gd name="T29" fmla="*/ 0 h 361105"/>
                  <a:gd name="T30" fmla="*/ 0 w 359536"/>
                  <a:gd name="T31" fmla="*/ 0 h 361105"/>
                  <a:gd name="T32" fmla="*/ 0 w 359536"/>
                  <a:gd name="T33" fmla="*/ 0 h 361105"/>
                  <a:gd name="T34" fmla="*/ 0 w 359536"/>
                  <a:gd name="T35" fmla="*/ 0 h 36110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59536"/>
                  <a:gd name="T55" fmla="*/ 0 h 361105"/>
                  <a:gd name="T56" fmla="*/ 359536 w 359536"/>
                  <a:gd name="T57" fmla="*/ 361105 h 36110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59536" h="361105">
                    <a:moveTo>
                      <a:pt x="0" y="90276"/>
                    </a:moveTo>
                    <a:lnTo>
                      <a:pt x="11236" y="90276"/>
                    </a:lnTo>
                    <a:lnTo>
                      <a:pt x="11236" y="270829"/>
                    </a:lnTo>
                    <a:lnTo>
                      <a:pt x="0" y="270829"/>
                    </a:lnTo>
                    <a:lnTo>
                      <a:pt x="0" y="90276"/>
                    </a:lnTo>
                    <a:close/>
                    <a:moveTo>
                      <a:pt x="22471" y="90276"/>
                    </a:moveTo>
                    <a:lnTo>
                      <a:pt x="44942" y="90276"/>
                    </a:lnTo>
                    <a:lnTo>
                      <a:pt x="44942" y="270829"/>
                    </a:lnTo>
                    <a:lnTo>
                      <a:pt x="22471" y="270829"/>
                    </a:lnTo>
                    <a:lnTo>
                      <a:pt x="22471" y="90276"/>
                    </a:lnTo>
                    <a:close/>
                    <a:moveTo>
                      <a:pt x="56178" y="90276"/>
                    </a:moveTo>
                    <a:lnTo>
                      <a:pt x="179768" y="90276"/>
                    </a:lnTo>
                    <a:lnTo>
                      <a:pt x="179768" y="0"/>
                    </a:lnTo>
                    <a:lnTo>
                      <a:pt x="359536" y="180553"/>
                    </a:lnTo>
                    <a:lnTo>
                      <a:pt x="179768" y="361105"/>
                    </a:lnTo>
                    <a:lnTo>
                      <a:pt x="179768" y="270829"/>
                    </a:lnTo>
                    <a:lnTo>
                      <a:pt x="56178" y="270829"/>
                    </a:lnTo>
                    <a:lnTo>
                      <a:pt x="56178" y="90276"/>
                    </a:lnTo>
                    <a:close/>
                  </a:path>
                </a:pathLst>
              </a:custGeom>
              <a:gradFill rotWithShape="0">
                <a:gsLst>
                  <a:gs pos="0">
                    <a:srgbClr val="156B13"/>
                  </a:gs>
                  <a:gs pos="100000">
                    <a:srgbClr val="61D6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fr-FR"/>
              </a:p>
            </p:txBody>
          </p:sp>
        </p:grpSp>
        <p:grpSp>
          <p:nvGrpSpPr>
            <p:cNvPr id="49178" name="Group 16">
              <a:extLst>
                <a:ext uri="{FF2B5EF4-FFF2-40B4-BE49-F238E27FC236}">
                  <a16:creationId xmlns:a16="http://schemas.microsoft.com/office/drawing/2014/main" id="{9ABFC89D-6B49-4D28-B8C1-BBDB28A63D3D}"/>
                </a:ext>
              </a:extLst>
            </p:cNvPr>
            <p:cNvGrpSpPr>
              <a:grpSpLocks/>
            </p:cNvGrpSpPr>
            <p:nvPr/>
          </p:nvGrpSpPr>
          <p:grpSpPr bwMode="auto">
            <a:xfrm>
              <a:off x="2839" y="2211"/>
              <a:ext cx="1371" cy="620"/>
              <a:chOff x="2839" y="2211"/>
              <a:chExt cx="1371" cy="620"/>
            </a:xfrm>
          </p:grpSpPr>
          <p:sp>
            <p:nvSpPr>
              <p:cNvPr id="49199" name="Freeform 17">
                <a:extLst>
                  <a:ext uri="{FF2B5EF4-FFF2-40B4-BE49-F238E27FC236}">
                    <a16:creationId xmlns:a16="http://schemas.microsoft.com/office/drawing/2014/main" id="{0510E671-F3C0-49E7-8700-DF60316A762E}"/>
                  </a:ext>
                </a:extLst>
              </p:cNvPr>
              <p:cNvSpPr>
                <a:spLocks noChangeArrowheads="1"/>
              </p:cNvSpPr>
              <p:nvPr/>
            </p:nvSpPr>
            <p:spPr bwMode="auto">
              <a:xfrm rot="-5400000">
                <a:off x="3397" y="2534"/>
                <a:ext cx="239" cy="156"/>
              </a:xfrm>
              <a:custGeom>
                <a:avLst/>
                <a:gdLst>
                  <a:gd name="T0" fmla="*/ 0 w 647531"/>
                  <a:gd name="T1" fmla="*/ 0 h 358835"/>
                  <a:gd name="T2" fmla="*/ 0 w 647531"/>
                  <a:gd name="T3" fmla="*/ 0 h 358835"/>
                  <a:gd name="T4" fmla="*/ 0 w 647531"/>
                  <a:gd name="T5" fmla="*/ 0 h 358835"/>
                  <a:gd name="T6" fmla="*/ 0 w 647531"/>
                  <a:gd name="T7" fmla="*/ 0 h 358835"/>
                  <a:gd name="T8" fmla="*/ 0 w 647531"/>
                  <a:gd name="T9" fmla="*/ 0 h 358835"/>
                  <a:gd name="T10" fmla="*/ 0 w 647531"/>
                  <a:gd name="T11" fmla="*/ 0 h 358835"/>
                  <a:gd name="T12" fmla="*/ 0 w 647531"/>
                  <a:gd name="T13" fmla="*/ 0 h 358835"/>
                  <a:gd name="T14" fmla="*/ 0 w 647531"/>
                  <a:gd name="T15" fmla="*/ 0 h 358835"/>
                  <a:gd name="T16" fmla="*/ 0 w 647531"/>
                  <a:gd name="T17" fmla="*/ 0 h 358835"/>
                  <a:gd name="T18" fmla="*/ 0 w 647531"/>
                  <a:gd name="T19" fmla="*/ 0 h 358835"/>
                  <a:gd name="T20" fmla="*/ 0 w 647531"/>
                  <a:gd name="T21" fmla="*/ 0 h 358835"/>
                  <a:gd name="T22" fmla="*/ 0 w 647531"/>
                  <a:gd name="T23" fmla="*/ 0 h 358835"/>
                  <a:gd name="T24" fmla="*/ 0 w 647531"/>
                  <a:gd name="T25" fmla="*/ 0 h 358835"/>
                  <a:gd name="T26" fmla="*/ 0 w 647531"/>
                  <a:gd name="T27" fmla="*/ 0 h 358835"/>
                  <a:gd name="T28" fmla="*/ 0 w 647531"/>
                  <a:gd name="T29" fmla="*/ 0 h 358835"/>
                  <a:gd name="T30" fmla="*/ 0 w 647531"/>
                  <a:gd name="T31" fmla="*/ 0 h 358835"/>
                  <a:gd name="T32" fmla="*/ 0 w 647531"/>
                  <a:gd name="T33" fmla="*/ 0 h 358835"/>
                  <a:gd name="T34" fmla="*/ 0 w 647531"/>
                  <a:gd name="T35" fmla="*/ 0 h 35883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47531"/>
                  <a:gd name="T55" fmla="*/ 0 h 358835"/>
                  <a:gd name="T56" fmla="*/ 647531 w 647531"/>
                  <a:gd name="T57" fmla="*/ 358835 h 35883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47531" h="358835">
                    <a:moveTo>
                      <a:pt x="0" y="89709"/>
                    </a:moveTo>
                    <a:lnTo>
                      <a:pt x="11214" y="89709"/>
                    </a:lnTo>
                    <a:lnTo>
                      <a:pt x="11214" y="269126"/>
                    </a:lnTo>
                    <a:lnTo>
                      <a:pt x="0" y="269126"/>
                    </a:lnTo>
                    <a:lnTo>
                      <a:pt x="0" y="89709"/>
                    </a:lnTo>
                    <a:close/>
                    <a:moveTo>
                      <a:pt x="22427" y="89709"/>
                    </a:moveTo>
                    <a:lnTo>
                      <a:pt x="44854" y="89709"/>
                    </a:lnTo>
                    <a:lnTo>
                      <a:pt x="44854" y="269126"/>
                    </a:lnTo>
                    <a:lnTo>
                      <a:pt x="22427" y="269126"/>
                    </a:lnTo>
                    <a:lnTo>
                      <a:pt x="22427" y="89709"/>
                    </a:lnTo>
                    <a:close/>
                    <a:moveTo>
                      <a:pt x="56068" y="89709"/>
                    </a:moveTo>
                    <a:lnTo>
                      <a:pt x="468114" y="89709"/>
                    </a:lnTo>
                    <a:lnTo>
                      <a:pt x="468114" y="0"/>
                    </a:lnTo>
                    <a:lnTo>
                      <a:pt x="647531" y="179418"/>
                    </a:lnTo>
                    <a:lnTo>
                      <a:pt x="468114" y="358835"/>
                    </a:lnTo>
                    <a:lnTo>
                      <a:pt x="468114" y="269126"/>
                    </a:lnTo>
                    <a:lnTo>
                      <a:pt x="56068" y="269126"/>
                    </a:lnTo>
                    <a:lnTo>
                      <a:pt x="56068" y="89709"/>
                    </a:lnTo>
                    <a:close/>
                  </a:path>
                </a:pathLst>
              </a:custGeom>
              <a:solidFill>
                <a:srgbClr val="61D6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fr-FR"/>
              </a:p>
            </p:txBody>
          </p:sp>
          <p:sp>
            <p:nvSpPr>
              <p:cNvPr id="49200" name="Rectangle 18">
                <a:extLst>
                  <a:ext uri="{FF2B5EF4-FFF2-40B4-BE49-F238E27FC236}">
                    <a16:creationId xmlns:a16="http://schemas.microsoft.com/office/drawing/2014/main" id="{2FB0CE62-010C-4D8D-B1E3-239CB7D6AC03}"/>
                  </a:ext>
                </a:extLst>
              </p:cNvPr>
              <p:cNvSpPr>
                <a:spLocks noChangeArrowheads="1"/>
              </p:cNvSpPr>
              <p:nvPr/>
            </p:nvSpPr>
            <p:spPr bwMode="auto">
              <a:xfrm>
                <a:off x="2839" y="2653"/>
                <a:ext cx="1371" cy="178"/>
              </a:xfrm>
              <a:prstGeom prst="rect">
                <a:avLst/>
              </a:prstGeom>
              <a:solidFill>
                <a:srgbClr val="61D6FF"/>
              </a:solidFill>
              <a:ln w="10080">
                <a:solidFill>
                  <a:srgbClr val="A5AB81"/>
                </a:solidFill>
                <a:miter lim="800000"/>
                <a:headEnd/>
                <a:tailEnd/>
              </a:ln>
              <a:effectLst>
                <a:outerShdw dist="29880" dir="5400000" algn="ctr" rotWithShape="0">
                  <a:srgbClr val="000000">
                    <a:alpha val="45029"/>
                  </a:srgbClr>
                </a:outerShdw>
              </a:effectLst>
            </p:spPr>
            <p:txBody>
              <a:bodyPr lIns="90000" tIns="46800" rIns="90000" bIns="468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cs typeface="Arial" panose="020B0604020202020204" pitchFamily="34" charset="0"/>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cs typeface="Arial" panose="020B0604020202020204" pitchFamily="34" charset="0"/>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cs typeface="Arial" panose="020B0604020202020204" pitchFamily="34" charset="0"/>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cs typeface="Arial" panose="020B0604020202020204" pitchFamily="34" charset="0"/>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cs typeface="Arial" panose="020B0604020202020204" pitchFamily="34" charset="0"/>
                  </a:defRPr>
                </a:lvl9pPr>
              </a:lstStyle>
              <a:p>
                <a:pPr algn="ctr" eaLnBrk="1" hangingPunct="1">
                  <a:buSzPct val="100000"/>
                </a:pPr>
                <a:r>
                  <a:rPr lang="fr-FR" altLang="fr-FR" sz="1400" b="1">
                    <a:solidFill>
                      <a:srgbClr val="355D7E"/>
                    </a:solidFill>
                    <a:latin typeface="Tw Cen MT" panose="020B0602020104020603" pitchFamily="34" charset="0"/>
                  </a:rPr>
                  <a:t>2</a:t>
                </a:r>
                <a:r>
                  <a:rPr lang="fr-FR" altLang="fr-FR" sz="1400" b="1" baseline="30000">
                    <a:solidFill>
                      <a:srgbClr val="355D7E"/>
                    </a:solidFill>
                    <a:latin typeface="Tw Cen MT" panose="020B0602020104020603" pitchFamily="34" charset="0"/>
                  </a:rPr>
                  <a:t>de</a:t>
                </a:r>
                <a:r>
                  <a:rPr lang="fr-FR" altLang="fr-FR" sz="1400" b="1">
                    <a:solidFill>
                      <a:srgbClr val="355D7E"/>
                    </a:solidFill>
                    <a:latin typeface="Tw Cen MT" panose="020B0602020104020603" pitchFamily="34" charset="0"/>
                  </a:rPr>
                  <a:t> Professionnelle </a:t>
                </a:r>
              </a:p>
            </p:txBody>
          </p:sp>
          <p:sp>
            <p:nvSpPr>
              <p:cNvPr id="49201" name="Rectangle 19">
                <a:extLst>
                  <a:ext uri="{FF2B5EF4-FFF2-40B4-BE49-F238E27FC236}">
                    <a16:creationId xmlns:a16="http://schemas.microsoft.com/office/drawing/2014/main" id="{6EF729F1-DA8A-4A97-8E24-D6ABAA779F18}"/>
                  </a:ext>
                </a:extLst>
              </p:cNvPr>
              <p:cNvSpPr>
                <a:spLocks noChangeArrowheads="1"/>
              </p:cNvSpPr>
              <p:nvPr/>
            </p:nvSpPr>
            <p:spPr bwMode="auto">
              <a:xfrm>
                <a:off x="2839" y="2211"/>
                <a:ext cx="1371" cy="247"/>
              </a:xfrm>
              <a:prstGeom prst="rect">
                <a:avLst/>
              </a:prstGeom>
              <a:solidFill>
                <a:srgbClr val="61D6FF"/>
              </a:solidFill>
              <a:ln w="10080">
                <a:solidFill>
                  <a:srgbClr val="A5AB81"/>
                </a:solidFill>
                <a:miter lim="800000"/>
                <a:headEnd/>
                <a:tailEnd/>
              </a:ln>
              <a:effectLst>
                <a:outerShdw dist="29880" dir="5400000" algn="ctr" rotWithShape="0">
                  <a:srgbClr val="000000">
                    <a:alpha val="45029"/>
                  </a:srgbClr>
                </a:outerShdw>
              </a:effectLst>
            </p:spPr>
            <p:txBody>
              <a:bodyPr lIns="90000" tIns="46800" rIns="90000" bIns="468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cs typeface="Arial" panose="020B0604020202020204" pitchFamily="34" charset="0"/>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cs typeface="Arial" panose="020B0604020202020204" pitchFamily="34" charset="0"/>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cs typeface="Arial" panose="020B0604020202020204" pitchFamily="34" charset="0"/>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cs typeface="Arial" panose="020B0604020202020204" pitchFamily="34" charset="0"/>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cs typeface="Arial" panose="020B0604020202020204" pitchFamily="34" charset="0"/>
                  </a:defRPr>
                </a:lvl9pPr>
              </a:lstStyle>
              <a:p>
                <a:pPr algn="ctr" eaLnBrk="1" hangingPunct="1">
                  <a:buSzPct val="100000"/>
                </a:pPr>
                <a:r>
                  <a:rPr lang="fr-FR" altLang="fr-FR" sz="1400" b="1" dirty="0">
                    <a:solidFill>
                      <a:srgbClr val="355D7E"/>
                    </a:solidFill>
                    <a:latin typeface="Tw Cen MT" panose="020B0602020104020603" pitchFamily="34" charset="0"/>
                  </a:rPr>
                  <a:t>1</a:t>
                </a:r>
                <a:r>
                  <a:rPr lang="fr-FR" altLang="fr-FR" sz="1400" b="1" baseline="30000" dirty="0">
                    <a:solidFill>
                      <a:srgbClr val="355D7E"/>
                    </a:solidFill>
                    <a:latin typeface="Tw Cen MT" panose="020B0602020104020603" pitchFamily="34" charset="0"/>
                  </a:rPr>
                  <a:t>ère</a:t>
                </a:r>
                <a:r>
                  <a:rPr lang="fr-FR" altLang="fr-FR" sz="1400" b="1" dirty="0">
                    <a:solidFill>
                      <a:srgbClr val="355D7E"/>
                    </a:solidFill>
                    <a:latin typeface="Tw Cen MT" panose="020B0602020104020603" pitchFamily="34" charset="0"/>
                  </a:rPr>
                  <a:t> Professionnelle </a:t>
                </a:r>
              </a:p>
            </p:txBody>
          </p:sp>
        </p:grpSp>
        <p:sp>
          <p:nvSpPr>
            <p:cNvPr id="49185" name="Rectangle 40">
              <a:extLst>
                <a:ext uri="{FF2B5EF4-FFF2-40B4-BE49-F238E27FC236}">
                  <a16:creationId xmlns:a16="http://schemas.microsoft.com/office/drawing/2014/main" id="{58C92CD0-B9C2-4F36-8345-29E6060F39DA}"/>
                </a:ext>
              </a:extLst>
            </p:cNvPr>
            <p:cNvSpPr>
              <a:spLocks noChangeArrowheads="1"/>
            </p:cNvSpPr>
            <p:nvPr/>
          </p:nvSpPr>
          <p:spPr bwMode="auto">
            <a:xfrm>
              <a:off x="2853" y="3606"/>
              <a:ext cx="2632" cy="418"/>
            </a:xfrm>
            <a:prstGeom prst="rect">
              <a:avLst/>
            </a:prstGeom>
            <a:solidFill>
              <a:srgbClr val="0070C0"/>
            </a:solidFill>
            <a:ln w="19080">
              <a:solidFill>
                <a:schemeClr val="bg1"/>
              </a:solidFill>
              <a:miter lim="800000"/>
              <a:headEnd/>
              <a:tailEnd/>
            </a:ln>
          </p:spPr>
          <p:txBody>
            <a:bodyPr lIns="90000" tIns="46800" rIns="90000" bIns="468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cs typeface="Arial" panose="020B0604020202020204" pitchFamily="34" charset="0"/>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cs typeface="Arial" panose="020B0604020202020204" pitchFamily="34" charset="0"/>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cs typeface="Arial" panose="020B0604020202020204" pitchFamily="34" charset="0"/>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cs typeface="Arial" panose="020B0604020202020204" pitchFamily="34" charset="0"/>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cs typeface="Arial" panose="020B0604020202020204" pitchFamily="34" charset="0"/>
                </a:defRPr>
              </a:lvl9pPr>
            </a:lstStyle>
            <a:p>
              <a:pPr algn="ctr" eaLnBrk="1" hangingPunct="1">
                <a:buSzPct val="100000"/>
              </a:pPr>
              <a:r>
                <a:rPr lang="fr-FR" altLang="fr-FR" sz="2800" b="1" dirty="0">
                  <a:solidFill>
                    <a:schemeClr val="bg1"/>
                  </a:solidFill>
                  <a:latin typeface="Tw Cen MT" panose="020B0602020104020603" pitchFamily="34" charset="0"/>
                  <a:ea typeface="Microsoft YaHei" panose="020B0503020204020204" pitchFamily="34" charset="-122"/>
                </a:rPr>
                <a:t>3</a:t>
              </a:r>
              <a:r>
                <a:rPr lang="fr-FR" altLang="fr-FR" sz="2800" b="1" baseline="30000" dirty="0">
                  <a:solidFill>
                    <a:schemeClr val="bg1"/>
                  </a:solidFill>
                  <a:latin typeface="Tw Cen MT" panose="020B0602020104020603" pitchFamily="34" charset="0"/>
                  <a:ea typeface="Microsoft YaHei" panose="020B0503020204020204" pitchFamily="34" charset="-122"/>
                </a:rPr>
                <a:t>ème</a:t>
              </a:r>
              <a:endParaRPr lang="fr-FR" altLang="fr-FR" sz="2800" b="1" dirty="0">
                <a:solidFill>
                  <a:schemeClr val="bg1"/>
                </a:solidFill>
                <a:latin typeface="Tw Cen MT" panose="020B0602020104020603" pitchFamily="34" charset="0"/>
                <a:ea typeface="Microsoft YaHei" panose="020B0503020204020204" pitchFamily="34" charset="-122"/>
              </a:endParaRPr>
            </a:p>
          </p:txBody>
        </p:sp>
      </p:grpSp>
      <p:sp>
        <p:nvSpPr>
          <p:cNvPr id="49161" name="Freeform 15">
            <a:extLst>
              <a:ext uri="{FF2B5EF4-FFF2-40B4-BE49-F238E27FC236}">
                <a16:creationId xmlns:a16="http://schemas.microsoft.com/office/drawing/2014/main" id="{0725D188-825D-4655-ACFD-1B2C6C209017}"/>
              </a:ext>
            </a:extLst>
          </p:cNvPr>
          <p:cNvSpPr>
            <a:spLocks noChangeArrowheads="1"/>
          </p:cNvSpPr>
          <p:nvPr/>
        </p:nvSpPr>
        <p:spPr bwMode="auto">
          <a:xfrm rot="16200000">
            <a:off x="4219423" y="2080729"/>
            <a:ext cx="387350" cy="411162"/>
          </a:xfrm>
          <a:custGeom>
            <a:avLst/>
            <a:gdLst>
              <a:gd name="T0" fmla="*/ 0 w 359536"/>
              <a:gd name="T1" fmla="*/ 0 h 361105"/>
              <a:gd name="T2" fmla="*/ 0 w 359536"/>
              <a:gd name="T3" fmla="*/ 0 h 361105"/>
              <a:gd name="T4" fmla="*/ 0 w 359536"/>
              <a:gd name="T5" fmla="*/ 0 h 361105"/>
              <a:gd name="T6" fmla="*/ 0 w 359536"/>
              <a:gd name="T7" fmla="*/ 0 h 361105"/>
              <a:gd name="T8" fmla="*/ 0 w 359536"/>
              <a:gd name="T9" fmla="*/ 0 h 361105"/>
              <a:gd name="T10" fmla="*/ 0 w 359536"/>
              <a:gd name="T11" fmla="*/ 0 h 361105"/>
              <a:gd name="T12" fmla="*/ 0 w 359536"/>
              <a:gd name="T13" fmla="*/ 0 h 361105"/>
              <a:gd name="T14" fmla="*/ 0 w 359536"/>
              <a:gd name="T15" fmla="*/ 0 h 361105"/>
              <a:gd name="T16" fmla="*/ 0 w 359536"/>
              <a:gd name="T17" fmla="*/ 0 h 361105"/>
              <a:gd name="T18" fmla="*/ 0 w 359536"/>
              <a:gd name="T19" fmla="*/ 0 h 361105"/>
              <a:gd name="T20" fmla="*/ 0 w 359536"/>
              <a:gd name="T21" fmla="*/ 0 h 361105"/>
              <a:gd name="T22" fmla="*/ 0 w 359536"/>
              <a:gd name="T23" fmla="*/ 0 h 361105"/>
              <a:gd name="T24" fmla="*/ 0 w 359536"/>
              <a:gd name="T25" fmla="*/ 0 h 361105"/>
              <a:gd name="T26" fmla="*/ 0 w 359536"/>
              <a:gd name="T27" fmla="*/ 0 h 361105"/>
              <a:gd name="T28" fmla="*/ 0 w 359536"/>
              <a:gd name="T29" fmla="*/ 0 h 361105"/>
              <a:gd name="T30" fmla="*/ 0 w 359536"/>
              <a:gd name="T31" fmla="*/ 0 h 361105"/>
              <a:gd name="T32" fmla="*/ 0 w 359536"/>
              <a:gd name="T33" fmla="*/ 0 h 361105"/>
              <a:gd name="T34" fmla="*/ 0 w 359536"/>
              <a:gd name="T35" fmla="*/ 0 h 36110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59536"/>
              <a:gd name="T55" fmla="*/ 0 h 361105"/>
              <a:gd name="T56" fmla="*/ 359536 w 359536"/>
              <a:gd name="T57" fmla="*/ 361105 h 36110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59536" h="361105">
                <a:moveTo>
                  <a:pt x="0" y="90276"/>
                </a:moveTo>
                <a:lnTo>
                  <a:pt x="11236" y="90276"/>
                </a:lnTo>
                <a:lnTo>
                  <a:pt x="11236" y="270829"/>
                </a:lnTo>
                <a:lnTo>
                  <a:pt x="0" y="270829"/>
                </a:lnTo>
                <a:lnTo>
                  <a:pt x="0" y="90276"/>
                </a:lnTo>
                <a:close/>
                <a:moveTo>
                  <a:pt x="22471" y="90276"/>
                </a:moveTo>
                <a:lnTo>
                  <a:pt x="44942" y="90276"/>
                </a:lnTo>
                <a:lnTo>
                  <a:pt x="44942" y="270829"/>
                </a:lnTo>
                <a:lnTo>
                  <a:pt x="22471" y="270829"/>
                </a:lnTo>
                <a:lnTo>
                  <a:pt x="22471" y="90276"/>
                </a:lnTo>
                <a:close/>
                <a:moveTo>
                  <a:pt x="56178" y="90276"/>
                </a:moveTo>
                <a:lnTo>
                  <a:pt x="179768" y="90276"/>
                </a:lnTo>
                <a:lnTo>
                  <a:pt x="179768" y="0"/>
                </a:lnTo>
                <a:lnTo>
                  <a:pt x="359536" y="180553"/>
                </a:lnTo>
                <a:lnTo>
                  <a:pt x="179768" y="361105"/>
                </a:lnTo>
                <a:lnTo>
                  <a:pt x="179768" y="270829"/>
                </a:lnTo>
                <a:lnTo>
                  <a:pt x="56178" y="270829"/>
                </a:lnTo>
                <a:lnTo>
                  <a:pt x="56178" y="90276"/>
                </a:lnTo>
                <a:close/>
              </a:path>
            </a:pathLst>
          </a:custGeom>
          <a:gradFill rotWithShape="0">
            <a:gsLst>
              <a:gs pos="0">
                <a:srgbClr val="156B13"/>
              </a:gs>
              <a:gs pos="100000">
                <a:srgbClr val="61D6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fr-FR"/>
          </a:p>
        </p:txBody>
      </p:sp>
      <p:sp>
        <p:nvSpPr>
          <p:cNvPr id="49163" name="Freeform 10">
            <a:extLst>
              <a:ext uri="{FF2B5EF4-FFF2-40B4-BE49-F238E27FC236}">
                <a16:creationId xmlns:a16="http://schemas.microsoft.com/office/drawing/2014/main" id="{8ACBA15A-FB43-43BC-A04A-61BCBE001DE4}"/>
              </a:ext>
            </a:extLst>
          </p:cNvPr>
          <p:cNvSpPr>
            <a:spLocks noChangeArrowheads="1"/>
          </p:cNvSpPr>
          <p:nvPr/>
        </p:nvSpPr>
        <p:spPr bwMode="auto">
          <a:xfrm rot="16200000">
            <a:off x="6376835" y="2246134"/>
            <a:ext cx="560388" cy="369888"/>
          </a:xfrm>
          <a:custGeom>
            <a:avLst/>
            <a:gdLst>
              <a:gd name="T0" fmla="*/ 0 w 359875"/>
              <a:gd name="T1" fmla="*/ 0 h 358835"/>
              <a:gd name="T2" fmla="*/ 0 w 359875"/>
              <a:gd name="T3" fmla="*/ 0 h 358835"/>
              <a:gd name="T4" fmla="*/ 0 w 359875"/>
              <a:gd name="T5" fmla="*/ 0 h 358835"/>
              <a:gd name="T6" fmla="*/ 0 w 359875"/>
              <a:gd name="T7" fmla="*/ 0 h 358835"/>
              <a:gd name="T8" fmla="*/ 0 w 359875"/>
              <a:gd name="T9" fmla="*/ 0 h 358835"/>
              <a:gd name="T10" fmla="*/ 0 w 359875"/>
              <a:gd name="T11" fmla="*/ 0 h 358835"/>
              <a:gd name="T12" fmla="*/ 0 w 359875"/>
              <a:gd name="T13" fmla="*/ 0 h 358835"/>
              <a:gd name="T14" fmla="*/ 0 w 359875"/>
              <a:gd name="T15" fmla="*/ 0 h 358835"/>
              <a:gd name="T16" fmla="*/ 0 w 359875"/>
              <a:gd name="T17" fmla="*/ 0 h 358835"/>
              <a:gd name="T18" fmla="*/ 0 w 359875"/>
              <a:gd name="T19" fmla="*/ 0 h 358835"/>
              <a:gd name="T20" fmla="*/ 0 w 359875"/>
              <a:gd name="T21" fmla="*/ 0 h 358835"/>
              <a:gd name="T22" fmla="*/ 0 w 359875"/>
              <a:gd name="T23" fmla="*/ 0 h 358835"/>
              <a:gd name="T24" fmla="*/ 0 w 359875"/>
              <a:gd name="T25" fmla="*/ 0 h 358835"/>
              <a:gd name="T26" fmla="*/ 0 w 359875"/>
              <a:gd name="T27" fmla="*/ 0 h 358835"/>
              <a:gd name="T28" fmla="*/ 0 w 359875"/>
              <a:gd name="T29" fmla="*/ 0 h 358835"/>
              <a:gd name="T30" fmla="*/ 0 w 359875"/>
              <a:gd name="T31" fmla="*/ 0 h 358835"/>
              <a:gd name="T32" fmla="*/ 0 w 359875"/>
              <a:gd name="T33" fmla="*/ 0 h 358835"/>
              <a:gd name="T34" fmla="*/ 0 w 359875"/>
              <a:gd name="T35" fmla="*/ 0 h 35883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59875"/>
              <a:gd name="T55" fmla="*/ 0 h 358835"/>
              <a:gd name="T56" fmla="*/ 359875 w 359875"/>
              <a:gd name="T57" fmla="*/ 358835 h 35883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59875" h="358835">
                <a:moveTo>
                  <a:pt x="0" y="89709"/>
                </a:moveTo>
                <a:lnTo>
                  <a:pt x="11214" y="89709"/>
                </a:lnTo>
                <a:lnTo>
                  <a:pt x="11214" y="269126"/>
                </a:lnTo>
                <a:lnTo>
                  <a:pt x="0" y="269126"/>
                </a:lnTo>
                <a:lnTo>
                  <a:pt x="0" y="89709"/>
                </a:lnTo>
                <a:close/>
                <a:moveTo>
                  <a:pt x="22427" y="89709"/>
                </a:moveTo>
                <a:lnTo>
                  <a:pt x="44854" y="89709"/>
                </a:lnTo>
                <a:lnTo>
                  <a:pt x="44854" y="269126"/>
                </a:lnTo>
                <a:lnTo>
                  <a:pt x="22427" y="269126"/>
                </a:lnTo>
                <a:lnTo>
                  <a:pt x="22427" y="89709"/>
                </a:lnTo>
                <a:close/>
                <a:moveTo>
                  <a:pt x="56068" y="89709"/>
                </a:moveTo>
                <a:lnTo>
                  <a:pt x="180458" y="89709"/>
                </a:lnTo>
                <a:lnTo>
                  <a:pt x="180458" y="0"/>
                </a:lnTo>
                <a:lnTo>
                  <a:pt x="359875" y="179418"/>
                </a:lnTo>
                <a:lnTo>
                  <a:pt x="180458" y="358835"/>
                </a:lnTo>
                <a:lnTo>
                  <a:pt x="180458" y="269126"/>
                </a:lnTo>
                <a:lnTo>
                  <a:pt x="56068" y="269126"/>
                </a:lnTo>
                <a:lnTo>
                  <a:pt x="56068" y="89709"/>
                </a:lnTo>
                <a:close/>
              </a:path>
            </a:pathLst>
          </a:custGeom>
          <a:solidFill>
            <a:srgbClr val="558BB8"/>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fr-FR"/>
          </a:p>
        </p:txBody>
      </p:sp>
      <p:sp>
        <p:nvSpPr>
          <p:cNvPr id="130" name="Freeform 15">
            <a:extLst>
              <a:ext uri="{FF2B5EF4-FFF2-40B4-BE49-F238E27FC236}">
                <a16:creationId xmlns:a16="http://schemas.microsoft.com/office/drawing/2014/main" id="{232A0AFF-7F3B-40BC-AACA-056569474A87}"/>
              </a:ext>
            </a:extLst>
          </p:cNvPr>
          <p:cNvSpPr>
            <a:spLocks noChangeArrowheads="1"/>
          </p:cNvSpPr>
          <p:nvPr/>
        </p:nvSpPr>
        <p:spPr bwMode="auto">
          <a:xfrm rot="16200000">
            <a:off x="5241930" y="5510441"/>
            <a:ext cx="381000" cy="417513"/>
          </a:xfrm>
          <a:custGeom>
            <a:avLst/>
            <a:gdLst>
              <a:gd name="T0" fmla="*/ 0 w 359536"/>
              <a:gd name="T1" fmla="*/ 0 h 361105"/>
              <a:gd name="T2" fmla="*/ 0 w 359536"/>
              <a:gd name="T3" fmla="*/ 0 h 361105"/>
              <a:gd name="T4" fmla="*/ 0 w 359536"/>
              <a:gd name="T5" fmla="*/ 0 h 361105"/>
              <a:gd name="T6" fmla="*/ 0 w 359536"/>
              <a:gd name="T7" fmla="*/ 0 h 361105"/>
              <a:gd name="T8" fmla="*/ 0 w 359536"/>
              <a:gd name="T9" fmla="*/ 0 h 361105"/>
              <a:gd name="T10" fmla="*/ 0 w 359536"/>
              <a:gd name="T11" fmla="*/ 0 h 361105"/>
              <a:gd name="T12" fmla="*/ 0 w 359536"/>
              <a:gd name="T13" fmla="*/ 0 h 361105"/>
              <a:gd name="T14" fmla="*/ 0 w 359536"/>
              <a:gd name="T15" fmla="*/ 0 h 361105"/>
              <a:gd name="T16" fmla="*/ 0 w 359536"/>
              <a:gd name="T17" fmla="*/ 0 h 361105"/>
              <a:gd name="T18" fmla="*/ 0 w 359536"/>
              <a:gd name="T19" fmla="*/ 0 h 361105"/>
              <a:gd name="T20" fmla="*/ 0 w 359536"/>
              <a:gd name="T21" fmla="*/ 0 h 361105"/>
              <a:gd name="T22" fmla="*/ 0 w 359536"/>
              <a:gd name="T23" fmla="*/ 0 h 361105"/>
              <a:gd name="T24" fmla="*/ 0 w 359536"/>
              <a:gd name="T25" fmla="*/ 0 h 361105"/>
              <a:gd name="T26" fmla="*/ 0 w 359536"/>
              <a:gd name="T27" fmla="*/ 0 h 361105"/>
              <a:gd name="T28" fmla="*/ 0 w 359536"/>
              <a:gd name="T29" fmla="*/ 0 h 361105"/>
              <a:gd name="T30" fmla="*/ 0 w 359536"/>
              <a:gd name="T31" fmla="*/ 0 h 361105"/>
              <a:gd name="T32" fmla="*/ 0 w 359536"/>
              <a:gd name="T33" fmla="*/ 0 h 361105"/>
              <a:gd name="T34" fmla="*/ 0 w 359536"/>
              <a:gd name="T35" fmla="*/ 0 h 36110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59536"/>
              <a:gd name="T55" fmla="*/ 0 h 361105"/>
              <a:gd name="T56" fmla="*/ 359536 w 359536"/>
              <a:gd name="T57" fmla="*/ 361105 h 36110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59536" h="361105">
                <a:moveTo>
                  <a:pt x="0" y="90276"/>
                </a:moveTo>
                <a:lnTo>
                  <a:pt x="11236" y="90276"/>
                </a:lnTo>
                <a:lnTo>
                  <a:pt x="11236" y="270829"/>
                </a:lnTo>
                <a:lnTo>
                  <a:pt x="0" y="270829"/>
                </a:lnTo>
                <a:lnTo>
                  <a:pt x="0" y="90276"/>
                </a:lnTo>
                <a:close/>
                <a:moveTo>
                  <a:pt x="22471" y="90276"/>
                </a:moveTo>
                <a:lnTo>
                  <a:pt x="44942" y="90276"/>
                </a:lnTo>
                <a:lnTo>
                  <a:pt x="44942" y="270829"/>
                </a:lnTo>
                <a:lnTo>
                  <a:pt x="22471" y="270829"/>
                </a:lnTo>
                <a:lnTo>
                  <a:pt x="22471" y="90276"/>
                </a:lnTo>
                <a:close/>
                <a:moveTo>
                  <a:pt x="56178" y="90276"/>
                </a:moveTo>
                <a:lnTo>
                  <a:pt x="179768" y="90276"/>
                </a:lnTo>
                <a:lnTo>
                  <a:pt x="179768" y="0"/>
                </a:lnTo>
                <a:lnTo>
                  <a:pt x="359536" y="180553"/>
                </a:lnTo>
                <a:lnTo>
                  <a:pt x="179768" y="361105"/>
                </a:lnTo>
                <a:lnTo>
                  <a:pt x="179768" y="270829"/>
                </a:lnTo>
                <a:lnTo>
                  <a:pt x="56178" y="270829"/>
                </a:lnTo>
                <a:lnTo>
                  <a:pt x="56178" y="90276"/>
                </a:lnTo>
                <a:close/>
              </a:path>
            </a:pathLst>
          </a:custGeom>
          <a:solidFill>
            <a:schemeClr val="accent1">
              <a:lumMod val="60000"/>
              <a:lumOff val="40000"/>
            </a:schemeClr>
          </a:solidFill>
          <a:ln>
            <a:noFill/>
          </a:ln>
        </p:spPr>
        <p:txBody>
          <a:bodyPr wrap="none" anchor="ctr"/>
          <a:lstStyle/>
          <a:p>
            <a:pPr>
              <a:defRPr/>
            </a:pPr>
            <a:endParaRPr lang="fr-FR"/>
          </a:p>
        </p:txBody>
      </p:sp>
      <p:cxnSp>
        <p:nvCxnSpPr>
          <p:cNvPr id="79" name="Connecteur droit avec flèche 47">
            <a:extLst>
              <a:ext uri="{FF2B5EF4-FFF2-40B4-BE49-F238E27FC236}">
                <a16:creationId xmlns:a16="http://schemas.microsoft.com/office/drawing/2014/main" id="{F1BA1D83-B53F-4F32-A5C8-3776BFB576B2}"/>
              </a:ext>
            </a:extLst>
          </p:cNvPr>
          <p:cNvCxnSpPr>
            <a:cxnSpLocks noChangeShapeType="1"/>
          </p:cNvCxnSpPr>
          <p:nvPr/>
        </p:nvCxnSpPr>
        <p:spPr bwMode="auto">
          <a:xfrm flipV="1">
            <a:off x="7569389" y="3318998"/>
            <a:ext cx="526258" cy="646238"/>
          </a:xfrm>
          <a:prstGeom prst="straightConnector1">
            <a:avLst/>
          </a:prstGeom>
          <a:ln w="9525" cap="flat" cmpd="sng" algn="ctr">
            <a:solidFill>
              <a:schemeClr val="dk1"/>
            </a:solidFill>
            <a:prstDash val="sysDash"/>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34" name="Ellipse 33">
            <a:extLst>
              <a:ext uri="{FF2B5EF4-FFF2-40B4-BE49-F238E27FC236}">
                <a16:creationId xmlns:a16="http://schemas.microsoft.com/office/drawing/2014/main" id="{3363FF01-271B-4C31-B4D4-C9911B9AE643}"/>
              </a:ext>
            </a:extLst>
          </p:cNvPr>
          <p:cNvSpPr/>
          <p:nvPr/>
        </p:nvSpPr>
        <p:spPr>
          <a:xfrm>
            <a:off x="7967263" y="2886467"/>
            <a:ext cx="1003300" cy="539750"/>
          </a:xfrm>
          <a:prstGeom prst="ellipse">
            <a:avLst/>
          </a:prstGeom>
          <a:ln w="3175">
            <a:solidFill>
              <a:srgbClr val="0070C0"/>
            </a:solidFill>
          </a:ln>
        </p:spPr>
        <p:style>
          <a:lnRef idx="2">
            <a:schemeClr val="accent6"/>
          </a:lnRef>
          <a:fillRef idx="1">
            <a:schemeClr val="lt1"/>
          </a:fillRef>
          <a:effectRef idx="0">
            <a:schemeClr val="accent6"/>
          </a:effectRef>
          <a:fontRef idx="minor">
            <a:schemeClr val="dk1"/>
          </a:fontRef>
        </p:style>
        <p:txBody>
          <a:bodyPr anchor="ctr"/>
          <a:lstStyle/>
          <a:p>
            <a:pPr algn="ctr">
              <a:defRPr/>
            </a:pPr>
            <a:r>
              <a:rPr lang="fr-FR" sz="1400" b="1" dirty="0">
                <a:solidFill>
                  <a:schemeClr val="tx2"/>
                </a:solidFill>
              </a:rPr>
              <a:t>MC,FC, CQP</a:t>
            </a:r>
          </a:p>
        </p:txBody>
      </p:sp>
      <p:pic>
        <p:nvPicPr>
          <p:cNvPr id="62" name="Image 61">
            <a:extLst>
              <a:ext uri="{FF2B5EF4-FFF2-40B4-BE49-F238E27FC236}">
                <a16:creationId xmlns:a16="http://schemas.microsoft.com/office/drawing/2014/main" id="{E663923D-6A73-4DBA-9280-FDF42CC241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7175" y="185737"/>
            <a:ext cx="2752725" cy="601539"/>
          </a:xfrm>
          <a:prstGeom prst="rect">
            <a:avLst/>
          </a:prstGeom>
        </p:spPr>
      </p:pic>
      <p:sp>
        <p:nvSpPr>
          <p:cNvPr id="64" name="Google Shape;338;p22">
            <a:extLst>
              <a:ext uri="{FF2B5EF4-FFF2-40B4-BE49-F238E27FC236}">
                <a16:creationId xmlns:a16="http://schemas.microsoft.com/office/drawing/2014/main" id="{4A0F0453-A21C-4EAE-B7C4-9858468A92A6}"/>
              </a:ext>
            </a:extLst>
          </p:cNvPr>
          <p:cNvSpPr txBox="1">
            <a:spLocks noGrp="1"/>
          </p:cNvSpPr>
          <p:nvPr>
            <p:ph type="title"/>
          </p:nvPr>
        </p:nvSpPr>
        <p:spPr>
          <a:xfrm>
            <a:off x="3728873" y="454258"/>
            <a:ext cx="3953214" cy="413851"/>
          </a:xfrm>
          <a:prstGeom prst="rect">
            <a:avLst/>
          </a:prstGeom>
          <a:noFill/>
          <a:ln>
            <a:noFill/>
          </a:ln>
        </p:spPr>
        <p:txBody>
          <a:bodyPr spcFirstLastPara="1" wrap="square" lIns="91425" tIns="45700" rIns="91425" bIns="45700" anchor="ctr" anchorCtr="0">
            <a:noAutofit/>
          </a:bodyPr>
          <a:lstStyle/>
          <a:p>
            <a:pPr>
              <a:buSzPts val="5000"/>
            </a:pPr>
            <a:r>
              <a:rPr lang="fr-FR" sz="2800" dirty="0">
                <a:latin typeface="Tw Cen MT Condensed Extra Bold" panose="020B0803020202020204" pitchFamily="34" charset="0"/>
              </a:rPr>
              <a:t>LA VOIE PROFESSIONNELLE</a:t>
            </a:r>
          </a:p>
        </p:txBody>
      </p:sp>
      <p:sp>
        <p:nvSpPr>
          <p:cNvPr id="2" name="Ellipse 1">
            <a:extLst>
              <a:ext uri="{FF2B5EF4-FFF2-40B4-BE49-F238E27FC236}">
                <a16:creationId xmlns:a16="http://schemas.microsoft.com/office/drawing/2014/main" id="{CFC8DCF8-E659-40A8-926E-7587449383C7}"/>
              </a:ext>
            </a:extLst>
          </p:cNvPr>
          <p:cNvSpPr/>
          <p:nvPr/>
        </p:nvSpPr>
        <p:spPr>
          <a:xfrm rot="634575">
            <a:off x="8816188" y="2073026"/>
            <a:ext cx="2966237" cy="7778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lnSpc>
                <a:spcPct val="94000"/>
              </a:lnSpc>
              <a:spcBef>
                <a:spcPts val="1400"/>
              </a:spcBef>
              <a:spcAft>
                <a:spcPts val="200"/>
              </a:spcAft>
              <a:buSzPts val="2200"/>
              <a:defRPr/>
            </a:pPr>
            <a:r>
              <a:rPr lang="fr-FR" sz="1200" dirty="0">
                <a:solidFill>
                  <a:schemeClr val="bg1"/>
                </a:solidFill>
              </a:rPr>
              <a:t>Deux diplômes possibles : CAP (en 2 ans) et bac pro (en 3 ans)</a:t>
            </a:r>
          </a:p>
        </p:txBody>
      </p:sp>
      <p:sp>
        <p:nvSpPr>
          <p:cNvPr id="3" name="Ellipse 2">
            <a:extLst>
              <a:ext uri="{FF2B5EF4-FFF2-40B4-BE49-F238E27FC236}">
                <a16:creationId xmlns:a16="http://schemas.microsoft.com/office/drawing/2014/main" id="{F7214290-0F37-46F3-BD75-264DD447D67C}"/>
              </a:ext>
            </a:extLst>
          </p:cNvPr>
          <p:cNvSpPr/>
          <p:nvPr/>
        </p:nvSpPr>
        <p:spPr>
          <a:xfrm rot="653749">
            <a:off x="8203490" y="4394007"/>
            <a:ext cx="3919368" cy="1570037"/>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lvl="0" algn="ctr">
              <a:spcBef>
                <a:spcPts val="1400"/>
              </a:spcBef>
              <a:spcAft>
                <a:spcPts val="200"/>
              </a:spcAft>
              <a:buSzPts val="2200"/>
              <a:defRPr/>
            </a:pPr>
            <a:r>
              <a:rPr lang="fr-FR" sz="1200" dirty="0">
                <a:solidFill>
                  <a:schemeClr val="bg1"/>
                </a:solidFill>
              </a:rPr>
              <a:t>Emploi du temps constitué d’enseignements professionnels (acquisition de connaissances et de savoir-faire sur un domaine précis) + enseignements généraux souvent articulés autour de l’enseignement professionnel (</a:t>
            </a:r>
            <a:r>
              <a:rPr lang="fr-FR" sz="1200" dirty="0" err="1">
                <a:solidFill>
                  <a:schemeClr val="bg1"/>
                </a:solidFill>
              </a:rPr>
              <a:t>co</a:t>
            </a:r>
            <a:r>
              <a:rPr lang="fr-FR" sz="1200" dirty="0">
                <a:solidFill>
                  <a:schemeClr val="bg1"/>
                </a:solidFill>
              </a:rPr>
              <a:t>-intervention)</a:t>
            </a:r>
          </a:p>
        </p:txBody>
      </p:sp>
      <p:sp>
        <p:nvSpPr>
          <p:cNvPr id="4" name="Ellipse 3">
            <a:extLst>
              <a:ext uri="{FF2B5EF4-FFF2-40B4-BE49-F238E27FC236}">
                <a16:creationId xmlns:a16="http://schemas.microsoft.com/office/drawing/2014/main" id="{3E0B1542-DD30-463B-9334-8030920CFCE3}"/>
              </a:ext>
            </a:extLst>
          </p:cNvPr>
          <p:cNvSpPr/>
          <p:nvPr/>
        </p:nvSpPr>
        <p:spPr>
          <a:xfrm rot="20735522">
            <a:off x="311552" y="4995739"/>
            <a:ext cx="1971273" cy="920501"/>
          </a:xfrm>
          <a:prstGeom prst="ellipse">
            <a:avLst/>
          </a:prstGeom>
          <a:solidFill>
            <a:srgbClr val="0070C0"/>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fr-FR" sz="1200" dirty="0">
                <a:solidFill>
                  <a:schemeClr val="bg1"/>
                </a:solidFill>
              </a:rPr>
              <a:t>Travaux pratiques et ateliers au lycée dans un espace dédié</a:t>
            </a:r>
          </a:p>
        </p:txBody>
      </p:sp>
      <p:sp>
        <p:nvSpPr>
          <p:cNvPr id="5" name="Ellipse 4">
            <a:extLst>
              <a:ext uri="{FF2B5EF4-FFF2-40B4-BE49-F238E27FC236}">
                <a16:creationId xmlns:a16="http://schemas.microsoft.com/office/drawing/2014/main" id="{2429257B-0EFB-44D3-B778-F74833200D80}"/>
              </a:ext>
            </a:extLst>
          </p:cNvPr>
          <p:cNvSpPr/>
          <p:nvPr/>
        </p:nvSpPr>
        <p:spPr>
          <a:xfrm rot="20678597">
            <a:off x="142595" y="2120733"/>
            <a:ext cx="2459038" cy="1208133"/>
          </a:xfrm>
          <a:prstGeom prst="ellipse">
            <a:avLst/>
          </a:prstGeom>
          <a:solidFill>
            <a:srgbClr val="00B0F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lvl="0" algn="just">
              <a:spcBef>
                <a:spcPts val="1400"/>
              </a:spcBef>
              <a:spcAft>
                <a:spcPts val="200"/>
              </a:spcAft>
              <a:buSzPts val="2200"/>
              <a:defRPr/>
            </a:pPr>
            <a:r>
              <a:rPr lang="fr-FR" sz="1200" dirty="0">
                <a:solidFill>
                  <a:schemeClr val="bg1"/>
                </a:solidFill>
              </a:rPr>
              <a:t>Mises en situation en entreprise par le biais des stages (environ 14 semaines pour le CAP et 22 pour le bac pro)</a:t>
            </a:r>
          </a:p>
        </p:txBody>
      </p:sp>
      <p:sp>
        <p:nvSpPr>
          <p:cNvPr id="35" name="Ellipse 34">
            <a:extLst>
              <a:ext uri="{FF2B5EF4-FFF2-40B4-BE49-F238E27FC236}">
                <a16:creationId xmlns:a16="http://schemas.microsoft.com/office/drawing/2014/main" id="{4AB19FE4-D454-4E36-8C0E-AA93A357E1E8}"/>
              </a:ext>
            </a:extLst>
          </p:cNvPr>
          <p:cNvSpPr/>
          <p:nvPr/>
        </p:nvSpPr>
        <p:spPr>
          <a:xfrm>
            <a:off x="3232661" y="1201334"/>
            <a:ext cx="4817052" cy="953926"/>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a:solidFill>
                  <a:schemeClr val="tx1"/>
                </a:solidFill>
                <a:latin typeface="Tw Cen MT" panose="020B0602020104020603" pitchFamily="34" charset="0"/>
              </a:rPr>
              <a:t>Insertion professionnelle ou poursuite d’études</a:t>
            </a:r>
          </a:p>
        </p:txBody>
      </p:sp>
    </p:spTree>
  </p:cSld>
  <p:clrMapOvr>
    <a:masterClrMapping/>
  </p:clrMapOvr>
  <p:transition>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68F39F7-F4E0-4823-AAF4-2BBF56FD7E15}"/>
              </a:ext>
            </a:extLst>
          </p:cNvPr>
          <p:cNvSpPr/>
          <p:nvPr/>
        </p:nvSpPr>
        <p:spPr>
          <a:xfrm>
            <a:off x="597694" y="1290585"/>
            <a:ext cx="5153025" cy="1821011"/>
          </a:xfrm>
          <a:prstGeom prst="rect">
            <a:avLst/>
          </a:prstGeom>
        </p:spPr>
        <p:txBody>
          <a:bodyPr wrap="square">
            <a:spAutoFit/>
          </a:bodyPr>
          <a:lstStyle/>
          <a:p>
            <a:pPr marL="320040" marR="0" lvl="0" indent="0" algn="l" defTabSz="914400" rtl="0" eaLnBrk="1" fontAlgn="auto" latinLnBrk="0" hangingPunct="1">
              <a:lnSpc>
                <a:spcPct val="100000"/>
              </a:lnSpc>
              <a:spcBef>
                <a:spcPts val="335"/>
              </a:spcBef>
              <a:spcAft>
                <a:spcPts val="0"/>
              </a:spcAft>
              <a:buClrTx/>
              <a:buSzTx/>
              <a:buFontTx/>
              <a:buNone/>
              <a:tabLst/>
              <a:defRPr/>
            </a:pPr>
            <a:r>
              <a:rPr kumimoji="0" lang="fr-FR" sz="1100" b="1" i="0" u="none" strike="noStrike" kern="1200" cap="none" spc="0" normalizeH="0" baseline="0" noProof="0" dirty="0">
                <a:ln>
                  <a:noFill/>
                </a:ln>
                <a:solidFill>
                  <a:srgbClr val="0070C0"/>
                </a:solidFill>
                <a:effectLst/>
                <a:uLnTx/>
                <a:uFillTx/>
                <a:latin typeface="Arial" panose="020B0604020202020204" pitchFamily="34" charset="0"/>
                <a:ea typeface="Arial" panose="020B0604020202020204" pitchFamily="34" charset="0"/>
                <a:cs typeface="+mn-cs"/>
              </a:rPr>
              <a:t>Métiers</a:t>
            </a:r>
            <a:r>
              <a:rPr kumimoji="0" lang="fr-FR" sz="1100" b="1" i="0" u="none" strike="noStrike" kern="1200" cap="none" spc="-5" normalizeH="0" baseline="0" noProof="0" dirty="0">
                <a:ln>
                  <a:noFill/>
                </a:ln>
                <a:solidFill>
                  <a:srgbClr val="0070C0"/>
                </a:solidFill>
                <a:effectLst/>
                <a:uLnTx/>
                <a:uFillTx/>
                <a:latin typeface="Arial" panose="020B0604020202020204" pitchFamily="34" charset="0"/>
                <a:ea typeface="Arial" panose="020B0604020202020204" pitchFamily="34" charset="0"/>
                <a:cs typeface="+mn-cs"/>
              </a:rPr>
              <a:t> </a:t>
            </a:r>
            <a:r>
              <a:rPr kumimoji="0" lang="fr-FR" sz="1100" b="1" i="0" u="none" strike="noStrike" kern="1200" cap="none" spc="0" normalizeH="0" baseline="0" noProof="0" dirty="0">
                <a:ln>
                  <a:noFill/>
                </a:ln>
                <a:solidFill>
                  <a:srgbClr val="0070C0"/>
                </a:solidFill>
                <a:effectLst/>
                <a:uLnTx/>
                <a:uFillTx/>
                <a:latin typeface="Arial" panose="020B0604020202020204" pitchFamily="34" charset="0"/>
                <a:ea typeface="Arial" panose="020B0604020202020204" pitchFamily="34" charset="0"/>
                <a:cs typeface="+mn-cs"/>
              </a:rPr>
              <a:t>de</a:t>
            </a:r>
            <a:r>
              <a:rPr kumimoji="0" lang="fr-FR" sz="1100" b="1" i="0" u="none" strike="noStrike" kern="1200" cap="none" spc="-15" normalizeH="0" baseline="0" noProof="0" dirty="0">
                <a:ln>
                  <a:noFill/>
                </a:ln>
                <a:solidFill>
                  <a:srgbClr val="0070C0"/>
                </a:solidFill>
                <a:effectLst/>
                <a:uLnTx/>
                <a:uFillTx/>
                <a:latin typeface="Arial" panose="020B0604020202020204" pitchFamily="34" charset="0"/>
                <a:ea typeface="Arial" panose="020B0604020202020204" pitchFamily="34" charset="0"/>
                <a:cs typeface="+mn-cs"/>
              </a:rPr>
              <a:t> </a:t>
            </a:r>
            <a:r>
              <a:rPr kumimoji="0" lang="fr-FR" sz="1100" b="1" i="0" u="none" strike="noStrike" kern="1200" cap="none" spc="0" normalizeH="0" baseline="0" noProof="0" dirty="0">
                <a:ln>
                  <a:noFill/>
                </a:ln>
                <a:solidFill>
                  <a:srgbClr val="0070C0"/>
                </a:solidFill>
                <a:effectLst/>
                <a:uLnTx/>
                <a:uFillTx/>
                <a:latin typeface="Arial" panose="020B0604020202020204" pitchFamily="34" charset="0"/>
                <a:ea typeface="Arial" panose="020B0604020202020204" pitchFamily="34" charset="0"/>
                <a:cs typeface="+mn-cs"/>
              </a:rPr>
              <a:t>la</a:t>
            </a:r>
            <a:r>
              <a:rPr kumimoji="0" lang="fr-FR" sz="1100" b="1" i="0" u="none" strike="noStrike" kern="1200" cap="none" spc="-20" normalizeH="0" baseline="0" noProof="0" dirty="0">
                <a:ln>
                  <a:noFill/>
                </a:ln>
                <a:solidFill>
                  <a:srgbClr val="0070C0"/>
                </a:solidFill>
                <a:effectLst/>
                <a:uLnTx/>
                <a:uFillTx/>
                <a:latin typeface="Arial" panose="020B0604020202020204" pitchFamily="34" charset="0"/>
                <a:ea typeface="Arial" panose="020B0604020202020204" pitchFamily="34" charset="0"/>
                <a:cs typeface="+mn-cs"/>
              </a:rPr>
              <a:t> </a:t>
            </a:r>
            <a:r>
              <a:rPr kumimoji="0" lang="fr-FR" sz="1100" b="1" i="0" u="none" strike="noStrike" kern="1200" cap="none" spc="0" normalizeH="0" baseline="0" noProof="0" dirty="0">
                <a:ln>
                  <a:noFill/>
                </a:ln>
                <a:solidFill>
                  <a:srgbClr val="0070C0"/>
                </a:solidFill>
                <a:effectLst/>
                <a:uLnTx/>
                <a:uFillTx/>
                <a:latin typeface="Arial" panose="020B0604020202020204" pitchFamily="34" charset="0"/>
                <a:ea typeface="Arial" panose="020B0604020202020204" pitchFamily="34" charset="0"/>
                <a:cs typeface="+mn-cs"/>
              </a:rPr>
              <a:t>construction</a:t>
            </a:r>
            <a:r>
              <a:rPr kumimoji="0" lang="fr-FR" sz="1100" b="1" i="0" u="none" strike="noStrike" kern="1200" cap="none" spc="-5" normalizeH="0" baseline="0" noProof="0" dirty="0">
                <a:ln>
                  <a:noFill/>
                </a:ln>
                <a:solidFill>
                  <a:srgbClr val="0070C0"/>
                </a:solidFill>
                <a:effectLst/>
                <a:uLnTx/>
                <a:uFillTx/>
                <a:latin typeface="Arial" panose="020B0604020202020204" pitchFamily="34" charset="0"/>
                <a:ea typeface="Arial" panose="020B0604020202020204" pitchFamily="34" charset="0"/>
                <a:cs typeface="+mn-cs"/>
              </a:rPr>
              <a:t> </a:t>
            </a:r>
            <a:r>
              <a:rPr kumimoji="0" lang="fr-FR" sz="1100" b="1" i="0" u="none" strike="noStrike" kern="1200" cap="none" spc="0" normalizeH="0" baseline="0" noProof="0" dirty="0">
                <a:ln>
                  <a:noFill/>
                </a:ln>
                <a:solidFill>
                  <a:srgbClr val="0070C0"/>
                </a:solidFill>
                <a:effectLst/>
                <a:uLnTx/>
                <a:uFillTx/>
                <a:latin typeface="Arial" panose="020B0604020202020204" pitchFamily="34" charset="0"/>
                <a:ea typeface="Arial" panose="020B0604020202020204" pitchFamily="34" charset="0"/>
                <a:cs typeface="+mn-cs"/>
              </a:rPr>
              <a:t>durable</a:t>
            </a:r>
            <a:r>
              <a:rPr kumimoji="0" lang="fr-FR" sz="1100" b="1" i="0" u="none" strike="noStrike" kern="1200" cap="none" spc="-10" normalizeH="0" baseline="0" noProof="0" dirty="0">
                <a:ln>
                  <a:noFill/>
                </a:ln>
                <a:solidFill>
                  <a:srgbClr val="0070C0"/>
                </a:solidFill>
                <a:effectLst/>
                <a:uLnTx/>
                <a:uFillTx/>
                <a:latin typeface="Arial" panose="020B0604020202020204" pitchFamily="34" charset="0"/>
                <a:ea typeface="Arial" panose="020B0604020202020204" pitchFamily="34" charset="0"/>
                <a:cs typeface="+mn-cs"/>
              </a:rPr>
              <a:t> </a:t>
            </a:r>
            <a:r>
              <a:rPr kumimoji="0" lang="fr-FR" sz="1100" b="1" i="0" u="none" strike="noStrike" kern="1200" cap="none" spc="0" normalizeH="0" baseline="0" noProof="0" dirty="0">
                <a:ln>
                  <a:noFill/>
                </a:ln>
                <a:solidFill>
                  <a:srgbClr val="0070C0"/>
                </a:solidFill>
                <a:effectLst/>
                <a:uLnTx/>
                <a:uFillTx/>
                <a:latin typeface="Arial" panose="020B0604020202020204" pitchFamily="34" charset="0"/>
                <a:ea typeface="Arial" panose="020B0604020202020204" pitchFamily="34" charset="0"/>
                <a:cs typeface="+mn-cs"/>
              </a:rPr>
              <a:t>du</a:t>
            </a:r>
            <a:r>
              <a:rPr kumimoji="0" lang="fr-FR" sz="1100" b="1" i="0" u="none" strike="noStrike" kern="1200" cap="none" spc="-5" normalizeH="0" baseline="0" noProof="0" dirty="0">
                <a:ln>
                  <a:noFill/>
                </a:ln>
                <a:solidFill>
                  <a:srgbClr val="0070C0"/>
                </a:solidFill>
                <a:effectLst/>
                <a:uLnTx/>
                <a:uFillTx/>
                <a:latin typeface="Arial" panose="020B0604020202020204" pitchFamily="34" charset="0"/>
                <a:ea typeface="Arial" panose="020B0604020202020204" pitchFamily="34" charset="0"/>
                <a:cs typeface="+mn-cs"/>
              </a:rPr>
              <a:t> </a:t>
            </a:r>
            <a:r>
              <a:rPr kumimoji="0" lang="fr-FR" sz="1100" b="1" i="0" u="none" strike="noStrike" kern="1200" cap="none" spc="0" normalizeH="0" baseline="0" noProof="0" dirty="0">
                <a:ln>
                  <a:noFill/>
                </a:ln>
                <a:solidFill>
                  <a:srgbClr val="0070C0"/>
                </a:solidFill>
                <a:effectLst/>
                <a:uLnTx/>
                <a:uFillTx/>
                <a:latin typeface="Arial" panose="020B0604020202020204" pitchFamily="34" charset="0"/>
                <a:ea typeface="Arial" panose="020B0604020202020204" pitchFamily="34" charset="0"/>
                <a:cs typeface="+mn-cs"/>
              </a:rPr>
              <a:t>bâtiment</a:t>
            </a:r>
            <a:r>
              <a:rPr kumimoji="0" lang="fr-FR" sz="1100" b="1" i="0" u="none" strike="noStrike" kern="1200" cap="none" spc="-10" normalizeH="0" baseline="0" noProof="0" dirty="0">
                <a:ln>
                  <a:noFill/>
                </a:ln>
                <a:solidFill>
                  <a:srgbClr val="0070C0"/>
                </a:solidFill>
                <a:effectLst/>
                <a:uLnTx/>
                <a:uFillTx/>
                <a:latin typeface="Arial" panose="020B0604020202020204" pitchFamily="34" charset="0"/>
                <a:ea typeface="Arial" panose="020B0604020202020204" pitchFamily="34" charset="0"/>
                <a:cs typeface="+mn-cs"/>
              </a:rPr>
              <a:t> </a:t>
            </a:r>
            <a:r>
              <a:rPr kumimoji="0" lang="fr-FR" sz="1100" b="1" i="0" u="none" strike="noStrike" kern="1200" cap="none" spc="0" normalizeH="0" baseline="0" noProof="0" dirty="0">
                <a:ln>
                  <a:noFill/>
                </a:ln>
                <a:solidFill>
                  <a:srgbClr val="0070C0"/>
                </a:solidFill>
                <a:effectLst/>
                <a:uLnTx/>
                <a:uFillTx/>
                <a:latin typeface="Arial" panose="020B0604020202020204" pitchFamily="34" charset="0"/>
                <a:ea typeface="Arial" panose="020B0604020202020204" pitchFamily="34" charset="0"/>
                <a:cs typeface="+mn-cs"/>
              </a:rPr>
              <a:t>et</a:t>
            </a:r>
            <a:r>
              <a:rPr kumimoji="0" lang="fr-FR" sz="1100" b="1" i="0" u="none" strike="noStrike" kern="1200" cap="none" spc="-10" normalizeH="0" baseline="0" noProof="0" dirty="0">
                <a:ln>
                  <a:noFill/>
                </a:ln>
                <a:solidFill>
                  <a:srgbClr val="0070C0"/>
                </a:solidFill>
                <a:effectLst/>
                <a:uLnTx/>
                <a:uFillTx/>
                <a:latin typeface="Arial" panose="020B0604020202020204" pitchFamily="34" charset="0"/>
                <a:ea typeface="Arial" panose="020B0604020202020204" pitchFamily="34" charset="0"/>
                <a:cs typeface="+mn-cs"/>
              </a:rPr>
              <a:t> </a:t>
            </a:r>
            <a:r>
              <a:rPr kumimoji="0" lang="fr-FR" sz="1100" b="1" i="0" u="none" strike="noStrike" kern="1200" cap="none" spc="0" normalizeH="0" baseline="0" noProof="0" dirty="0">
                <a:ln>
                  <a:noFill/>
                </a:ln>
                <a:solidFill>
                  <a:srgbClr val="0070C0"/>
                </a:solidFill>
                <a:effectLst/>
                <a:uLnTx/>
                <a:uFillTx/>
                <a:latin typeface="Arial" panose="020B0604020202020204" pitchFamily="34" charset="0"/>
                <a:ea typeface="Arial" panose="020B0604020202020204" pitchFamily="34" charset="0"/>
                <a:cs typeface="+mn-cs"/>
              </a:rPr>
              <a:t>des travaux</a:t>
            </a:r>
            <a:r>
              <a:rPr kumimoji="0" lang="fr-FR" sz="1100" b="1" i="0" u="none" strike="noStrike" kern="1200" cap="none" spc="-10" normalizeH="0" baseline="0" noProof="0" dirty="0">
                <a:ln>
                  <a:noFill/>
                </a:ln>
                <a:solidFill>
                  <a:srgbClr val="0070C0"/>
                </a:solidFill>
                <a:effectLst/>
                <a:uLnTx/>
                <a:uFillTx/>
                <a:latin typeface="Arial" panose="020B0604020202020204" pitchFamily="34" charset="0"/>
                <a:ea typeface="Arial" panose="020B0604020202020204" pitchFamily="34" charset="0"/>
                <a:cs typeface="+mn-cs"/>
              </a:rPr>
              <a:t> </a:t>
            </a:r>
            <a:r>
              <a:rPr kumimoji="0" lang="fr-FR" sz="1100" b="1" i="0" u="none" strike="noStrike" kern="1200" cap="none" spc="0" normalizeH="0" baseline="0" noProof="0" dirty="0">
                <a:ln>
                  <a:noFill/>
                </a:ln>
                <a:solidFill>
                  <a:srgbClr val="0070C0"/>
                </a:solidFill>
                <a:effectLst/>
                <a:uLnTx/>
                <a:uFillTx/>
                <a:latin typeface="Arial" panose="020B0604020202020204" pitchFamily="34" charset="0"/>
                <a:ea typeface="Arial" panose="020B0604020202020204" pitchFamily="34" charset="0"/>
                <a:cs typeface="+mn-cs"/>
              </a:rPr>
              <a:t>publics</a:t>
            </a:r>
          </a:p>
          <a:p>
            <a:pPr marL="342900" marR="0" lvl="0" indent="-342900" algn="l" defTabSz="914400" rtl="0" eaLnBrk="1" fontAlgn="auto" latinLnBrk="0" hangingPunct="1">
              <a:lnSpc>
                <a:spcPct val="100000"/>
              </a:lnSpc>
              <a:spcBef>
                <a:spcPts val="170"/>
              </a:spcBef>
              <a:spcAft>
                <a:spcPts val="0"/>
              </a:spcAft>
              <a:buClrTx/>
              <a:buSzTx/>
              <a:buFont typeface="Wingdings" panose="05000000000000000000" pitchFamily="2" charset="2"/>
              <a:buChar char=""/>
              <a:tabLst>
                <a:tab pos="1130935" algn="l"/>
                <a:tab pos="1131570" algn="l"/>
              </a:tabLst>
              <a:defRPr/>
            </a:pPr>
            <a:r>
              <a:rPr kumimoji="0" lang="fr-FR" sz="1100" b="0" i="0" u="none" strike="noStrike" kern="1200" cap="none" spc="0" normalizeH="0" baseline="0" noProof="0" dirty="0">
                <a:ln>
                  <a:noFill/>
                </a:ln>
                <a:solidFill>
                  <a:prstClr val="black"/>
                </a:solidFill>
                <a:effectLst/>
                <a:uLnTx/>
                <a:uFillTx/>
                <a:latin typeface="Arial MT"/>
                <a:ea typeface="Arial MT"/>
                <a:cs typeface="Arial MT"/>
              </a:rPr>
              <a:t>Travaux</a:t>
            </a:r>
            <a:r>
              <a:rPr kumimoji="0" lang="fr-FR" sz="1100" b="0" i="0" u="none" strike="noStrike" kern="1200" cap="none" spc="-20" normalizeH="0" baseline="0" noProof="0" dirty="0">
                <a:ln>
                  <a:noFill/>
                </a:ln>
                <a:solidFill>
                  <a:prstClr val="black"/>
                </a:solidFill>
                <a:effectLst/>
                <a:uLnTx/>
                <a:uFillTx/>
                <a:latin typeface="Arial MT"/>
                <a:ea typeface="Arial MT"/>
                <a:cs typeface="Arial MT"/>
              </a:rPr>
              <a:t> </a:t>
            </a:r>
            <a:r>
              <a:rPr kumimoji="0" lang="fr-FR" sz="1100" b="0" i="0" u="none" strike="noStrike" kern="1200" cap="none" spc="0" normalizeH="0" baseline="0" noProof="0" dirty="0">
                <a:ln>
                  <a:noFill/>
                </a:ln>
                <a:solidFill>
                  <a:prstClr val="black"/>
                </a:solidFill>
                <a:effectLst/>
                <a:uLnTx/>
                <a:uFillTx/>
                <a:latin typeface="Arial MT"/>
                <a:ea typeface="Arial MT"/>
                <a:cs typeface="Arial MT"/>
              </a:rPr>
              <a:t>publics</a:t>
            </a:r>
          </a:p>
          <a:p>
            <a:pPr marL="342900" marR="0" lvl="0" indent="-342900" algn="l" defTabSz="914400" rtl="0" eaLnBrk="1" fontAlgn="auto" latinLnBrk="0" hangingPunct="1">
              <a:lnSpc>
                <a:spcPct val="100000"/>
              </a:lnSpc>
              <a:spcBef>
                <a:spcPts val="170"/>
              </a:spcBef>
              <a:spcAft>
                <a:spcPts val="0"/>
              </a:spcAft>
              <a:buClrTx/>
              <a:buSzTx/>
              <a:buFont typeface="Wingdings" panose="05000000000000000000" pitchFamily="2" charset="2"/>
              <a:buChar char=""/>
              <a:tabLst>
                <a:tab pos="1130935" algn="l"/>
                <a:tab pos="1131570" algn="l"/>
              </a:tabLst>
              <a:defRPr/>
            </a:pPr>
            <a:r>
              <a:rPr kumimoji="0" lang="fr-FR" sz="1100" b="0" i="0" u="none" strike="noStrike" kern="1200" cap="none" spc="0" normalizeH="0" baseline="0" noProof="0" dirty="0">
                <a:ln>
                  <a:noFill/>
                </a:ln>
                <a:solidFill>
                  <a:prstClr val="black"/>
                </a:solidFill>
                <a:effectLst/>
                <a:uLnTx/>
                <a:uFillTx/>
                <a:latin typeface="Arial MT"/>
                <a:ea typeface="Arial MT"/>
                <a:cs typeface="Arial MT"/>
              </a:rPr>
              <a:t>Technicien</a:t>
            </a:r>
            <a:r>
              <a:rPr kumimoji="0" lang="fr-FR" sz="1100" b="0" i="0" u="none" strike="noStrike" kern="1200" cap="none" spc="-10" normalizeH="0" baseline="0" noProof="0" dirty="0">
                <a:ln>
                  <a:noFill/>
                </a:ln>
                <a:solidFill>
                  <a:prstClr val="black"/>
                </a:solidFill>
                <a:effectLst/>
                <a:uLnTx/>
                <a:uFillTx/>
                <a:latin typeface="Arial MT"/>
                <a:ea typeface="Arial MT"/>
                <a:cs typeface="Arial MT"/>
              </a:rPr>
              <a:t> </a:t>
            </a:r>
            <a:r>
              <a:rPr kumimoji="0" lang="fr-FR" sz="1100" b="0" i="0" u="none" strike="noStrike" kern="1200" cap="none" spc="0" normalizeH="0" baseline="0" noProof="0" dirty="0">
                <a:ln>
                  <a:noFill/>
                </a:ln>
                <a:solidFill>
                  <a:prstClr val="black"/>
                </a:solidFill>
                <a:effectLst/>
                <a:uLnTx/>
                <a:uFillTx/>
                <a:latin typeface="Arial MT"/>
                <a:ea typeface="Arial MT"/>
                <a:cs typeface="Arial MT"/>
              </a:rPr>
              <a:t>du</a:t>
            </a:r>
            <a:r>
              <a:rPr kumimoji="0" lang="fr-FR" sz="1100" b="0" i="0" u="none" strike="noStrike" kern="1200" cap="none" spc="-20" normalizeH="0" baseline="0" noProof="0" dirty="0">
                <a:ln>
                  <a:noFill/>
                </a:ln>
                <a:solidFill>
                  <a:prstClr val="black"/>
                </a:solidFill>
                <a:effectLst/>
                <a:uLnTx/>
                <a:uFillTx/>
                <a:latin typeface="Arial MT"/>
                <a:ea typeface="Arial MT"/>
                <a:cs typeface="Arial MT"/>
              </a:rPr>
              <a:t> </a:t>
            </a:r>
            <a:r>
              <a:rPr kumimoji="0" lang="fr-FR" sz="1100" b="0" i="0" u="none" strike="noStrike" kern="1200" cap="none" spc="0" normalizeH="0" baseline="0" noProof="0" dirty="0">
                <a:ln>
                  <a:noFill/>
                </a:ln>
                <a:solidFill>
                  <a:prstClr val="black"/>
                </a:solidFill>
                <a:effectLst/>
                <a:uLnTx/>
                <a:uFillTx/>
                <a:latin typeface="Arial MT"/>
                <a:ea typeface="Arial MT"/>
                <a:cs typeface="Arial MT"/>
              </a:rPr>
              <a:t>bâtiment</a:t>
            </a:r>
            <a:r>
              <a:rPr kumimoji="0" lang="fr-FR" sz="1100" b="0" i="0" u="none" strike="noStrike" kern="1200" cap="none" spc="-15" normalizeH="0" baseline="0" noProof="0" dirty="0">
                <a:ln>
                  <a:noFill/>
                </a:ln>
                <a:solidFill>
                  <a:prstClr val="black"/>
                </a:solidFill>
                <a:effectLst/>
                <a:uLnTx/>
                <a:uFillTx/>
                <a:latin typeface="Arial MT"/>
                <a:ea typeface="Arial MT"/>
                <a:cs typeface="Arial MT"/>
              </a:rPr>
              <a:t> </a:t>
            </a:r>
            <a:r>
              <a:rPr kumimoji="0" lang="fr-FR" sz="1100" b="0" i="0" u="none" strike="noStrike" kern="1200" cap="none" spc="0" normalizeH="0" baseline="0" noProof="0" dirty="0">
                <a:ln>
                  <a:noFill/>
                </a:ln>
                <a:solidFill>
                  <a:prstClr val="black"/>
                </a:solidFill>
                <a:effectLst/>
                <a:uLnTx/>
                <a:uFillTx/>
                <a:latin typeface="Arial MT"/>
                <a:ea typeface="Arial MT"/>
                <a:cs typeface="Arial MT"/>
              </a:rPr>
              <a:t>:</a:t>
            </a:r>
            <a:r>
              <a:rPr kumimoji="0" lang="fr-FR" sz="1100" b="0" i="0" u="none" strike="noStrike" kern="1200" cap="none" spc="-20" normalizeH="0" baseline="0" noProof="0" dirty="0">
                <a:ln>
                  <a:noFill/>
                </a:ln>
                <a:solidFill>
                  <a:prstClr val="black"/>
                </a:solidFill>
                <a:effectLst/>
                <a:uLnTx/>
                <a:uFillTx/>
                <a:latin typeface="Arial MT"/>
                <a:ea typeface="Arial MT"/>
                <a:cs typeface="Arial MT"/>
              </a:rPr>
              <a:t> </a:t>
            </a:r>
            <a:r>
              <a:rPr kumimoji="0" lang="fr-FR" sz="1100" b="0" i="0" u="none" strike="noStrike" kern="1200" cap="none" spc="0" normalizeH="0" baseline="0" noProof="0" dirty="0">
                <a:ln>
                  <a:noFill/>
                </a:ln>
                <a:solidFill>
                  <a:prstClr val="black"/>
                </a:solidFill>
                <a:effectLst/>
                <a:uLnTx/>
                <a:uFillTx/>
                <a:latin typeface="Arial MT"/>
                <a:ea typeface="Arial MT"/>
                <a:cs typeface="Arial MT"/>
              </a:rPr>
              <a:t>organisation</a:t>
            </a:r>
            <a:r>
              <a:rPr kumimoji="0" lang="fr-FR" sz="1100" b="0" i="0" u="none" strike="noStrike" kern="1200" cap="none" spc="-20" normalizeH="0" baseline="0" noProof="0" dirty="0">
                <a:ln>
                  <a:noFill/>
                </a:ln>
                <a:solidFill>
                  <a:prstClr val="black"/>
                </a:solidFill>
                <a:effectLst/>
                <a:uLnTx/>
                <a:uFillTx/>
                <a:latin typeface="Arial MT"/>
                <a:ea typeface="Arial MT"/>
                <a:cs typeface="Arial MT"/>
              </a:rPr>
              <a:t> </a:t>
            </a:r>
            <a:r>
              <a:rPr kumimoji="0" lang="fr-FR" sz="1100" b="0" i="0" u="none" strike="noStrike" kern="1200" cap="none" spc="0" normalizeH="0" baseline="0" noProof="0" dirty="0">
                <a:ln>
                  <a:noFill/>
                </a:ln>
                <a:solidFill>
                  <a:prstClr val="black"/>
                </a:solidFill>
                <a:effectLst/>
                <a:uLnTx/>
                <a:uFillTx/>
                <a:latin typeface="Arial MT"/>
                <a:ea typeface="Arial MT"/>
                <a:cs typeface="Arial MT"/>
              </a:rPr>
              <a:t>et</a:t>
            </a:r>
            <a:r>
              <a:rPr kumimoji="0" lang="fr-FR" sz="1100" b="0" i="0" u="none" strike="noStrike" kern="1200" cap="none" spc="5" normalizeH="0" baseline="0" noProof="0" dirty="0">
                <a:ln>
                  <a:noFill/>
                </a:ln>
                <a:solidFill>
                  <a:prstClr val="black"/>
                </a:solidFill>
                <a:effectLst/>
                <a:uLnTx/>
                <a:uFillTx/>
                <a:latin typeface="Arial MT"/>
                <a:ea typeface="Arial MT"/>
                <a:cs typeface="Arial MT"/>
              </a:rPr>
              <a:t> </a:t>
            </a:r>
            <a:r>
              <a:rPr kumimoji="0" lang="fr-FR" sz="1100" b="0" i="0" u="none" strike="noStrike" kern="1200" cap="none" spc="0" normalizeH="0" baseline="0" noProof="0" dirty="0">
                <a:ln>
                  <a:noFill/>
                </a:ln>
                <a:solidFill>
                  <a:prstClr val="black"/>
                </a:solidFill>
                <a:effectLst/>
                <a:uLnTx/>
                <a:uFillTx/>
                <a:latin typeface="Arial MT"/>
                <a:ea typeface="Arial MT"/>
                <a:cs typeface="Arial MT"/>
              </a:rPr>
              <a:t>réalisation</a:t>
            </a:r>
            <a:r>
              <a:rPr kumimoji="0" lang="fr-FR" sz="1100" b="0" i="0" u="none" strike="noStrike" kern="1200" cap="none" spc="-20" normalizeH="0" baseline="0" noProof="0" dirty="0">
                <a:ln>
                  <a:noFill/>
                </a:ln>
                <a:solidFill>
                  <a:prstClr val="black"/>
                </a:solidFill>
                <a:effectLst/>
                <a:uLnTx/>
                <a:uFillTx/>
                <a:latin typeface="Arial MT"/>
                <a:ea typeface="Arial MT"/>
                <a:cs typeface="Arial MT"/>
              </a:rPr>
              <a:t> </a:t>
            </a:r>
            <a:r>
              <a:rPr kumimoji="0" lang="fr-FR" sz="1100" b="0" i="0" u="none" strike="noStrike" kern="1200" cap="none" spc="0" normalizeH="0" baseline="0" noProof="0" dirty="0">
                <a:ln>
                  <a:noFill/>
                </a:ln>
                <a:solidFill>
                  <a:prstClr val="black"/>
                </a:solidFill>
                <a:effectLst/>
                <a:uLnTx/>
                <a:uFillTx/>
                <a:latin typeface="Arial MT"/>
                <a:ea typeface="Arial MT"/>
                <a:cs typeface="Arial MT"/>
              </a:rPr>
              <a:t>du gros</a:t>
            </a:r>
            <a:r>
              <a:rPr kumimoji="0" lang="fr-FR" sz="1100" b="0" i="0" u="none" strike="noStrike" kern="1200" cap="none" spc="-10" normalizeH="0" baseline="0" noProof="0" dirty="0">
                <a:ln>
                  <a:noFill/>
                </a:ln>
                <a:solidFill>
                  <a:prstClr val="black"/>
                </a:solidFill>
                <a:effectLst/>
                <a:uLnTx/>
                <a:uFillTx/>
                <a:latin typeface="Arial MT"/>
                <a:ea typeface="Arial MT"/>
                <a:cs typeface="Arial MT"/>
              </a:rPr>
              <a:t> </a:t>
            </a:r>
            <a:r>
              <a:rPr kumimoji="0" lang="fr-FR" sz="1100" b="0" i="0" u="none" strike="noStrike" kern="1200" cap="none" spc="0" normalizeH="0" baseline="0" noProof="0" dirty="0">
                <a:ln>
                  <a:noFill/>
                </a:ln>
                <a:solidFill>
                  <a:prstClr val="black"/>
                </a:solidFill>
                <a:effectLst/>
                <a:uLnTx/>
                <a:uFillTx/>
                <a:latin typeface="Arial MT"/>
                <a:ea typeface="Arial MT"/>
                <a:cs typeface="Arial MT"/>
              </a:rPr>
              <a:t>œuvre</a:t>
            </a:r>
          </a:p>
          <a:p>
            <a:pPr marL="342900" marR="0" lvl="0" indent="-342900" algn="l" defTabSz="914400" rtl="0" eaLnBrk="1" fontAlgn="auto" latinLnBrk="0" hangingPunct="1">
              <a:lnSpc>
                <a:spcPct val="100000"/>
              </a:lnSpc>
              <a:spcBef>
                <a:spcPts val="170"/>
              </a:spcBef>
              <a:spcAft>
                <a:spcPts val="0"/>
              </a:spcAft>
              <a:buClrTx/>
              <a:buSzTx/>
              <a:buFont typeface="Wingdings" panose="05000000000000000000" pitchFamily="2" charset="2"/>
              <a:buChar char=""/>
              <a:tabLst>
                <a:tab pos="1130935" algn="l"/>
                <a:tab pos="1131570" algn="l"/>
              </a:tabLst>
              <a:defRPr/>
            </a:pPr>
            <a:r>
              <a:rPr kumimoji="0" lang="fr-FR" sz="1100" b="0" i="1" u="none" strike="noStrike" kern="1200" cap="none" spc="0" normalizeH="0" baseline="0" noProof="0" dirty="0">
                <a:ln>
                  <a:noFill/>
                </a:ln>
                <a:solidFill>
                  <a:prstClr val="black"/>
                </a:solidFill>
                <a:effectLst/>
                <a:uLnTx/>
                <a:uFillTx/>
                <a:latin typeface="Arial MT"/>
                <a:ea typeface="Arial MT"/>
                <a:cs typeface="Arial MT"/>
              </a:rPr>
              <a:t>Interventions</a:t>
            </a:r>
            <a:r>
              <a:rPr kumimoji="0" lang="fr-FR" sz="1100" b="0" i="1" u="none" strike="noStrike" kern="1200" cap="none" spc="-15" normalizeH="0" baseline="0" noProof="0" dirty="0">
                <a:ln>
                  <a:noFill/>
                </a:ln>
                <a:solidFill>
                  <a:prstClr val="black"/>
                </a:solidFill>
                <a:effectLst/>
                <a:uLnTx/>
                <a:uFillTx/>
                <a:latin typeface="Arial MT"/>
                <a:ea typeface="Arial MT"/>
                <a:cs typeface="Arial MT"/>
              </a:rPr>
              <a:t> </a:t>
            </a:r>
            <a:r>
              <a:rPr kumimoji="0" lang="fr-FR" sz="1100" b="0" i="1" u="none" strike="noStrike" kern="1200" cap="none" spc="0" normalizeH="0" baseline="0" noProof="0" dirty="0">
                <a:ln>
                  <a:noFill/>
                </a:ln>
                <a:solidFill>
                  <a:prstClr val="black"/>
                </a:solidFill>
                <a:effectLst/>
                <a:uLnTx/>
                <a:uFillTx/>
                <a:latin typeface="Arial MT"/>
                <a:ea typeface="Arial MT"/>
                <a:cs typeface="Arial MT"/>
              </a:rPr>
              <a:t>sur le</a:t>
            </a:r>
            <a:r>
              <a:rPr kumimoji="0" lang="fr-FR" sz="1100" b="0" i="1" u="none" strike="noStrike" kern="1200" cap="none" spc="-5" normalizeH="0" baseline="0" noProof="0" dirty="0">
                <a:ln>
                  <a:noFill/>
                </a:ln>
                <a:solidFill>
                  <a:prstClr val="black"/>
                </a:solidFill>
                <a:effectLst/>
                <a:uLnTx/>
                <a:uFillTx/>
                <a:latin typeface="Arial MT"/>
                <a:ea typeface="Arial MT"/>
                <a:cs typeface="Arial MT"/>
              </a:rPr>
              <a:t> </a:t>
            </a:r>
            <a:r>
              <a:rPr kumimoji="0" lang="fr-FR" sz="1100" b="0" i="1" u="none" strike="noStrike" kern="1200" cap="none" spc="0" normalizeH="0" baseline="0" noProof="0" dirty="0">
                <a:ln>
                  <a:noFill/>
                </a:ln>
                <a:solidFill>
                  <a:prstClr val="black"/>
                </a:solidFill>
                <a:effectLst/>
                <a:uLnTx/>
                <a:uFillTx/>
                <a:latin typeface="Arial MT"/>
                <a:ea typeface="Arial MT"/>
                <a:cs typeface="Arial MT"/>
              </a:rPr>
              <a:t>patrimoine</a:t>
            </a:r>
            <a:r>
              <a:rPr kumimoji="0" lang="fr-FR" sz="1100" b="0" i="1" u="none" strike="noStrike" kern="1200" cap="none" spc="-5" normalizeH="0" baseline="0" noProof="0" dirty="0">
                <a:ln>
                  <a:noFill/>
                </a:ln>
                <a:solidFill>
                  <a:prstClr val="black"/>
                </a:solidFill>
                <a:effectLst/>
                <a:uLnTx/>
                <a:uFillTx/>
                <a:latin typeface="Arial MT"/>
                <a:ea typeface="Arial MT"/>
                <a:cs typeface="Arial MT"/>
              </a:rPr>
              <a:t> </a:t>
            </a:r>
            <a:r>
              <a:rPr kumimoji="0" lang="fr-FR" sz="1100" b="0" i="1" u="none" strike="noStrike" kern="1200" cap="none" spc="0" normalizeH="0" baseline="0" noProof="0" dirty="0">
                <a:ln>
                  <a:noFill/>
                </a:ln>
                <a:solidFill>
                  <a:prstClr val="black"/>
                </a:solidFill>
                <a:effectLst/>
                <a:uLnTx/>
                <a:uFillTx/>
                <a:latin typeface="Arial MT"/>
                <a:ea typeface="Arial MT"/>
                <a:cs typeface="Arial MT"/>
              </a:rPr>
              <a:t>bâti,</a:t>
            </a:r>
            <a:r>
              <a:rPr kumimoji="0" lang="fr-FR" sz="1100" b="0" i="1" u="none" strike="noStrike" kern="1200" cap="none" spc="-20" normalizeH="0" baseline="0" noProof="0" dirty="0">
                <a:ln>
                  <a:noFill/>
                </a:ln>
                <a:solidFill>
                  <a:prstClr val="black"/>
                </a:solidFill>
                <a:effectLst/>
                <a:uLnTx/>
                <a:uFillTx/>
                <a:latin typeface="Arial MT"/>
                <a:ea typeface="Arial MT"/>
                <a:cs typeface="Arial MT"/>
              </a:rPr>
              <a:t> </a:t>
            </a:r>
            <a:r>
              <a:rPr kumimoji="0" lang="fr-FR" sz="1100" b="0" i="1" u="none" strike="noStrike" kern="1200" cap="none" spc="0" normalizeH="0" baseline="0" noProof="0" dirty="0">
                <a:ln>
                  <a:noFill/>
                </a:ln>
                <a:solidFill>
                  <a:prstClr val="black"/>
                </a:solidFill>
                <a:effectLst/>
                <a:uLnTx/>
                <a:uFillTx/>
                <a:latin typeface="Arial MT"/>
                <a:ea typeface="Arial MT"/>
                <a:cs typeface="Arial MT"/>
              </a:rPr>
              <a:t>option</a:t>
            </a:r>
            <a:r>
              <a:rPr kumimoji="0" lang="fr-FR" sz="1100" b="0" i="1" u="none" strike="noStrike" kern="1200" cap="none" spc="-5" normalizeH="0" baseline="0" noProof="0" dirty="0">
                <a:ln>
                  <a:noFill/>
                </a:ln>
                <a:solidFill>
                  <a:prstClr val="black"/>
                </a:solidFill>
                <a:effectLst/>
                <a:uLnTx/>
                <a:uFillTx/>
                <a:latin typeface="Arial MT"/>
                <a:ea typeface="Arial MT"/>
                <a:cs typeface="Arial MT"/>
              </a:rPr>
              <a:t> </a:t>
            </a:r>
            <a:r>
              <a:rPr kumimoji="0" lang="fr-FR" sz="1100" b="0" i="1" u="none" strike="noStrike" kern="1200" cap="none" spc="0" normalizeH="0" baseline="0" noProof="0" dirty="0">
                <a:ln>
                  <a:noFill/>
                </a:ln>
                <a:solidFill>
                  <a:prstClr val="black"/>
                </a:solidFill>
                <a:effectLst/>
                <a:uLnTx/>
                <a:uFillTx/>
                <a:latin typeface="Arial MT"/>
                <a:ea typeface="Arial MT"/>
                <a:cs typeface="Arial MT"/>
              </a:rPr>
              <a:t>A</a:t>
            </a:r>
            <a:r>
              <a:rPr kumimoji="0" lang="fr-FR" sz="1100" b="0" i="1" u="none" strike="noStrike" kern="1200" cap="none" spc="-15" normalizeH="0" baseline="0" noProof="0" dirty="0">
                <a:ln>
                  <a:noFill/>
                </a:ln>
                <a:solidFill>
                  <a:prstClr val="black"/>
                </a:solidFill>
                <a:effectLst/>
                <a:uLnTx/>
                <a:uFillTx/>
                <a:latin typeface="Arial MT"/>
                <a:ea typeface="Arial MT"/>
                <a:cs typeface="Arial MT"/>
              </a:rPr>
              <a:t> </a:t>
            </a:r>
            <a:r>
              <a:rPr kumimoji="0" lang="fr-FR" sz="1100" b="0" i="1" u="none" strike="noStrike" kern="1200" cap="none" spc="0" normalizeH="0" baseline="0" noProof="0" dirty="0">
                <a:ln>
                  <a:noFill/>
                </a:ln>
                <a:solidFill>
                  <a:prstClr val="black"/>
                </a:solidFill>
                <a:effectLst/>
                <a:uLnTx/>
                <a:uFillTx/>
                <a:latin typeface="Arial MT"/>
                <a:ea typeface="Arial MT"/>
                <a:cs typeface="Arial MT"/>
              </a:rPr>
              <a:t>Maçonnerie*</a:t>
            </a:r>
            <a:endParaRPr kumimoji="0" lang="fr-FR" sz="1100" b="0" i="0" u="none" strike="noStrike" kern="1200" cap="none" spc="0" normalizeH="0" baseline="0" noProof="0" dirty="0">
              <a:ln>
                <a:noFill/>
              </a:ln>
              <a:solidFill>
                <a:prstClr val="black"/>
              </a:solidFill>
              <a:effectLst/>
              <a:uLnTx/>
              <a:uFillTx/>
              <a:latin typeface="Arial MT"/>
              <a:ea typeface="Arial MT"/>
              <a:cs typeface="Arial MT"/>
            </a:endParaRPr>
          </a:p>
          <a:p>
            <a:pPr marL="342900" marR="0" lvl="0" indent="-342900" algn="l" defTabSz="914400" rtl="0" eaLnBrk="1" fontAlgn="auto" latinLnBrk="0" hangingPunct="1">
              <a:lnSpc>
                <a:spcPct val="100000"/>
              </a:lnSpc>
              <a:spcBef>
                <a:spcPts val="170"/>
              </a:spcBef>
              <a:spcAft>
                <a:spcPts val="0"/>
              </a:spcAft>
              <a:buClrTx/>
              <a:buSzTx/>
              <a:buFont typeface="Wingdings" panose="05000000000000000000" pitchFamily="2" charset="2"/>
              <a:buChar char=""/>
              <a:tabLst>
                <a:tab pos="1130935" algn="l"/>
                <a:tab pos="1131570" algn="l"/>
              </a:tabLst>
              <a:defRPr/>
            </a:pPr>
            <a:r>
              <a:rPr kumimoji="0" lang="fr-FR" sz="1100" b="0" i="1" u="none" strike="noStrike" kern="1200" cap="none" spc="0" normalizeH="0" baseline="0" noProof="0" dirty="0">
                <a:ln>
                  <a:noFill/>
                </a:ln>
                <a:solidFill>
                  <a:prstClr val="black"/>
                </a:solidFill>
                <a:effectLst/>
                <a:uLnTx/>
                <a:uFillTx/>
                <a:latin typeface="Arial MT"/>
                <a:ea typeface="Arial MT"/>
                <a:cs typeface="Arial MT"/>
              </a:rPr>
              <a:t>Interventions</a:t>
            </a:r>
            <a:r>
              <a:rPr kumimoji="0" lang="fr-FR" sz="1100" b="0" i="1" u="none" strike="noStrike" kern="1200" cap="none" spc="-15" normalizeH="0" baseline="0" noProof="0" dirty="0">
                <a:ln>
                  <a:noFill/>
                </a:ln>
                <a:solidFill>
                  <a:prstClr val="black"/>
                </a:solidFill>
                <a:effectLst/>
                <a:uLnTx/>
                <a:uFillTx/>
                <a:latin typeface="Arial MT"/>
                <a:ea typeface="Arial MT"/>
                <a:cs typeface="Arial MT"/>
              </a:rPr>
              <a:t> </a:t>
            </a:r>
            <a:r>
              <a:rPr kumimoji="0" lang="fr-FR" sz="1100" b="0" i="1" u="none" strike="noStrike" kern="1200" cap="none" spc="0" normalizeH="0" baseline="0" noProof="0" dirty="0">
                <a:ln>
                  <a:noFill/>
                </a:ln>
                <a:solidFill>
                  <a:prstClr val="black"/>
                </a:solidFill>
                <a:effectLst/>
                <a:uLnTx/>
                <a:uFillTx/>
                <a:latin typeface="Arial MT"/>
                <a:ea typeface="Arial MT"/>
                <a:cs typeface="Arial MT"/>
              </a:rPr>
              <a:t>sur le</a:t>
            </a:r>
            <a:r>
              <a:rPr kumimoji="0" lang="fr-FR" sz="1100" b="0" i="1" u="none" strike="noStrike" kern="1200" cap="none" spc="-5" normalizeH="0" baseline="0" noProof="0" dirty="0">
                <a:ln>
                  <a:noFill/>
                </a:ln>
                <a:solidFill>
                  <a:prstClr val="black"/>
                </a:solidFill>
                <a:effectLst/>
                <a:uLnTx/>
                <a:uFillTx/>
                <a:latin typeface="Arial MT"/>
                <a:ea typeface="Arial MT"/>
                <a:cs typeface="Arial MT"/>
              </a:rPr>
              <a:t> </a:t>
            </a:r>
            <a:r>
              <a:rPr kumimoji="0" lang="fr-FR" sz="1100" b="0" i="1" u="none" strike="noStrike" kern="1200" cap="none" spc="0" normalizeH="0" baseline="0" noProof="0" dirty="0">
                <a:ln>
                  <a:noFill/>
                </a:ln>
                <a:solidFill>
                  <a:prstClr val="black"/>
                </a:solidFill>
                <a:effectLst/>
                <a:uLnTx/>
                <a:uFillTx/>
                <a:latin typeface="Arial MT"/>
                <a:ea typeface="Arial MT"/>
                <a:cs typeface="Arial MT"/>
              </a:rPr>
              <a:t>patrimoine</a:t>
            </a:r>
            <a:r>
              <a:rPr kumimoji="0" lang="fr-FR" sz="1100" b="0" i="1" u="none" strike="noStrike" kern="1200" cap="none" spc="-5" normalizeH="0" baseline="0" noProof="0" dirty="0">
                <a:ln>
                  <a:noFill/>
                </a:ln>
                <a:solidFill>
                  <a:prstClr val="black"/>
                </a:solidFill>
                <a:effectLst/>
                <a:uLnTx/>
                <a:uFillTx/>
                <a:latin typeface="Arial MT"/>
                <a:ea typeface="Arial MT"/>
                <a:cs typeface="Arial MT"/>
              </a:rPr>
              <a:t> </a:t>
            </a:r>
            <a:r>
              <a:rPr kumimoji="0" lang="fr-FR" sz="1100" b="0" i="1" u="none" strike="noStrike" kern="1200" cap="none" spc="0" normalizeH="0" baseline="0" noProof="0" dirty="0">
                <a:ln>
                  <a:noFill/>
                </a:ln>
                <a:solidFill>
                  <a:prstClr val="black"/>
                </a:solidFill>
                <a:effectLst/>
                <a:uLnTx/>
                <a:uFillTx/>
                <a:latin typeface="Arial MT"/>
                <a:ea typeface="Arial MT"/>
                <a:cs typeface="Arial MT"/>
              </a:rPr>
              <a:t>bâti,</a:t>
            </a:r>
            <a:r>
              <a:rPr kumimoji="0" lang="fr-FR" sz="1100" b="0" i="1" u="none" strike="noStrike" kern="1200" cap="none" spc="-15" normalizeH="0" baseline="0" noProof="0" dirty="0">
                <a:ln>
                  <a:noFill/>
                </a:ln>
                <a:solidFill>
                  <a:prstClr val="black"/>
                </a:solidFill>
                <a:effectLst/>
                <a:uLnTx/>
                <a:uFillTx/>
                <a:latin typeface="Arial MT"/>
                <a:ea typeface="Arial MT"/>
                <a:cs typeface="Arial MT"/>
              </a:rPr>
              <a:t> </a:t>
            </a:r>
            <a:r>
              <a:rPr kumimoji="0" lang="fr-FR" sz="1100" b="0" i="1" u="none" strike="noStrike" kern="1200" cap="none" spc="0" normalizeH="0" baseline="0" noProof="0" dirty="0">
                <a:ln>
                  <a:noFill/>
                </a:ln>
                <a:solidFill>
                  <a:prstClr val="black"/>
                </a:solidFill>
                <a:effectLst/>
                <a:uLnTx/>
                <a:uFillTx/>
                <a:latin typeface="Arial MT"/>
                <a:ea typeface="Arial MT"/>
                <a:cs typeface="Arial MT"/>
              </a:rPr>
              <a:t>option</a:t>
            </a:r>
            <a:r>
              <a:rPr kumimoji="0" lang="fr-FR" sz="1100" b="0" i="1" u="none" strike="noStrike" kern="1200" cap="none" spc="-5" normalizeH="0" baseline="0" noProof="0" dirty="0">
                <a:ln>
                  <a:noFill/>
                </a:ln>
                <a:solidFill>
                  <a:prstClr val="black"/>
                </a:solidFill>
                <a:effectLst/>
                <a:uLnTx/>
                <a:uFillTx/>
                <a:latin typeface="Arial MT"/>
                <a:ea typeface="Arial MT"/>
                <a:cs typeface="Arial MT"/>
              </a:rPr>
              <a:t> </a:t>
            </a:r>
            <a:r>
              <a:rPr kumimoji="0" lang="fr-FR" sz="1100" b="0" i="1" u="none" strike="noStrike" kern="1200" cap="none" spc="0" normalizeH="0" baseline="0" noProof="0" dirty="0">
                <a:ln>
                  <a:noFill/>
                </a:ln>
                <a:solidFill>
                  <a:prstClr val="black"/>
                </a:solidFill>
                <a:effectLst/>
                <a:uLnTx/>
                <a:uFillTx/>
                <a:latin typeface="Arial MT"/>
                <a:ea typeface="Arial MT"/>
                <a:cs typeface="Arial MT"/>
              </a:rPr>
              <a:t>B</a:t>
            </a:r>
            <a:r>
              <a:rPr kumimoji="0" lang="fr-FR" sz="1100" b="0" i="1" u="none" strike="noStrike" kern="1200" cap="none" spc="-15" normalizeH="0" baseline="0" noProof="0" dirty="0">
                <a:ln>
                  <a:noFill/>
                </a:ln>
                <a:solidFill>
                  <a:prstClr val="black"/>
                </a:solidFill>
                <a:effectLst/>
                <a:uLnTx/>
                <a:uFillTx/>
                <a:latin typeface="Arial MT"/>
                <a:ea typeface="Arial MT"/>
                <a:cs typeface="Arial MT"/>
              </a:rPr>
              <a:t> </a:t>
            </a:r>
            <a:r>
              <a:rPr kumimoji="0" lang="fr-FR" sz="1100" b="0" i="1" u="none" strike="noStrike" kern="1200" cap="none" spc="0" normalizeH="0" baseline="0" noProof="0" dirty="0">
                <a:ln>
                  <a:noFill/>
                </a:ln>
                <a:solidFill>
                  <a:prstClr val="black"/>
                </a:solidFill>
                <a:effectLst/>
                <a:uLnTx/>
                <a:uFillTx/>
                <a:latin typeface="Arial MT"/>
                <a:ea typeface="Arial MT"/>
                <a:cs typeface="Arial MT"/>
              </a:rPr>
              <a:t>Charpente*</a:t>
            </a:r>
            <a:endParaRPr kumimoji="0" lang="fr-FR" sz="1100" b="0" i="0" u="none" strike="noStrike" kern="1200" cap="none" spc="0" normalizeH="0" baseline="0" noProof="0" dirty="0">
              <a:ln>
                <a:noFill/>
              </a:ln>
              <a:solidFill>
                <a:prstClr val="black"/>
              </a:solidFill>
              <a:effectLst/>
              <a:uLnTx/>
              <a:uFillTx/>
              <a:latin typeface="Arial MT"/>
              <a:ea typeface="Arial MT"/>
              <a:cs typeface="Arial MT"/>
            </a:endParaRPr>
          </a:p>
          <a:p>
            <a:pPr marL="342900" marR="0" lvl="0" indent="-342900" algn="l" defTabSz="914400" rtl="0" eaLnBrk="1" fontAlgn="auto" latinLnBrk="0" hangingPunct="1">
              <a:lnSpc>
                <a:spcPct val="100000"/>
              </a:lnSpc>
              <a:spcBef>
                <a:spcPts val="170"/>
              </a:spcBef>
              <a:spcAft>
                <a:spcPts val="0"/>
              </a:spcAft>
              <a:buClrTx/>
              <a:buSzTx/>
              <a:buFont typeface="Wingdings" panose="05000000000000000000" pitchFamily="2" charset="2"/>
              <a:buChar char=""/>
              <a:tabLst>
                <a:tab pos="1130935" algn="l"/>
                <a:tab pos="1131570" algn="l"/>
              </a:tabLst>
              <a:defRPr/>
            </a:pPr>
            <a:r>
              <a:rPr kumimoji="0" lang="fr-FR" sz="1100" b="0" i="1" u="none" strike="noStrike" kern="1200" cap="none" spc="0" normalizeH="0" baseline="0" noProof="0" dirty="0">
                <a:ln>
                  <a:noFill/>
                </a:ln>
                <a:solidFill>
                  <a:prstClr val="black"/>
                </a:solidFill>
                <a:effectLst/>
                <a:uLnTx/>
                <a:uFillTx/>
                <a:latin typeface="Arial MT"/>
                <a:ea typeface="Arial MT"/>
                <a:cs typeface="Arial MT"/>
              </a:rPr>
              <a:t>Interventions</a:t>
            </a:r>
            <a:r>
              <a:rPr kumimoji="0" lang="fr-FR" sz="1100" b="0" i="1" u="none" strike="noStrike" kern="1200" cap="none" spc="-10" normalizeH="0" baseline="0" noProof="0" dirty="0">
                <a:ln>
                  <a:noFill/>
                </a:ln>
                <a:solidFill>
                  <a:prstClr val="black"/>
                </a:solidFill>
                <a:effectLst/>
                <a:uLnTx/>
                <a:uFillTx/>
                <a:latin typeface="Arial MT"/>
                <a:ea typeface="Arial MT"/>
                <a:cs typeface="Arial MT"/>
              </a:rPr>
              <a:t> </a:t>
            </a:r>
            <a:r>
              <a:rPr kumimoji="0" lang="fr-FR" sz="1100" b="0" i="1" u="none" strike="noStrike" kern="1200" cap="none" spc="0" normalizeH="0" baseline="0" noProof="0" dirty="0">
                <a:ln>
                  <a:noFill/>
                </a:ln>
                <a:solidFill>
                  <a:prstClr val="black"/>
                </a:solidFill>
                <a:effectLst/>
                <a:uLnTx/>
                <a:uFillTx/>
                <a:latin typeface="Arial MT"/>
                <a:ea typeface="Arial MT"/>
                <a:cs typeface="Arial MT"/>
              </a:rPr>
              <a:t>sur le</a:t>
            </a:r>
            <a:r>
              <a:rPr kumimoji="0" lang="fr-FR" sz="1100" b="0" i="1" u="none" strike="noStrike" kern="1200" cap="none" spc="-5" normalizeH="0" baseline="0" noProof="0" dirty="0">
                <a:ln>
                  <a:noFill/>
                </a:ln>
                <a:solidFill>
                  <a:prstClr val="black"/>
                </a:solidFill>
                <a:effectLst/>
                <a:uLnTx/>
                <a:uFillTx/>
                <a:latin typeface="Arial MT"/>
                <a:ea typeface="Arial MT"/>
                <a:cs typeface="Arial MT"/>
              </a:rPr>
              <a:t> </a:t>
            </a:r>
            <a:r>
              <a:rPr kumimoji="0" lang="fr-FR" sz="1100" b="0" i="1" u="none" strike="noStrike" kern="1200" cap="none" spc="0" normalizeH="0" baseline="0" noProof="0" dirty="0">
                <a:ln>
                  <a:noFill/>
                </a:ln>
                <a:solidFill>
                  <a:prstClr val="black"/>
                </a:solidFill>
                <a:effectLst/>
                <a:uLnTx/>
                <a:uFillTx/>
                <a:latin typeface="Arial MT"/>
                <a:ea typeface="Arial MT"/>
                <a:cs typeface="Arial MT"/>
              </a:rPr>
              <a:t>patrimoine</a:t>
            </a:r>
            <a:r>
              <a:rPr kumimoji="0" lang="fr-FR" sz="1100" b="0" i="1" u="none" strike="noStrike" kern="1200" cap="none" spc="-5" normalizeH="0" baseline="0" noProof="0" dirty="0">
                <a:ln>
                  <a:noFill/>
                </a:ln>
                <a:solidFill>
                  <a:prstClr val="black"/>
                </a:solidFill>
                <a:effectLst/>
                <a:uLnTx/>
                <a:uFillTx/>
                <a:latin typeface="Arial MT"/>
                <a:ea typeface="Arial MT"/>
                <a:cs typeface="Arial MT"/>
              </a:rPr>
              <a:t> </a:t>
            </a:r>
            <a:r>
              <a:rPr kumimoji="0" lang="fr-FR" sz="1100" b="0" i="1" u="none" strike="noStrike" kern="1200" cap="none" spc="0" normalizeH="0" baseline="0" noProof="0" dirty="0">
                <a:ln>
                  <a:noFill/>
                </a:ln>
                <a:solidFill>
                  <a:prstClr val="black"/>
                </a:solidFill>
                <a:effectLst/>
                <a:uLnTx/>
                <a:uFillTx/>
                <a:latin typeface="Arial MT"/>
                <a:ea typeface="Arial MT"/>
                <a:cs typeface="Arial MT"/>
              </a:rPr>
              <a:t>bâti,</a:t>
            </a:r>
            <a:r>
              <a:rPr kumimoji="0" lang="fr-FR" sz="1100" b="0" i="1" u="none" strike="noStrike" kern="1200" cap="none" spc="-15" normalizeH="0" baseline="0" noProof="0" dirty="0">
                <a:ln>
                  <a:noFill/>
                </a:ln>
                <a:solidFill>
                  <a:prstClr val="black"/>
                </a:solidFill>
                <a:effectLst/>
                <a:uLnTx/>
                <a:uFillTx/>
                <a:latin typeface="Arial MT"/>
                <a:ea typeface="Arial MT"/>
                <a:cs typeface="Arial MT"/>
              </a:rPr>
              <a:t> </a:t>
            </a:r>
            <a:r>
              <a:rPr kumimoji="0" lang="fr-FR" sz="1100" b="0" i="1" u="none" strike="noStrike" kern="1200" cap="none" spc="0" normalizeH="0" baseline="0" noProof="0" dirty="0">
                <a:ln>
                  <a:noFill/>
                </a:ln>
                <a:solidFill>
                  <a:prstClr val="black"/>
                </a:solidFill>
                <a:effectLst/>
                <a:uLnTx/>
                <a:uFillTx/>
                <a:latin typeface="Arial MT"/>
                <a:ea typeface="Arial MT"/>
                <a:cs typeface="Arial MT"/>
              </a:rPr>
              <a:t>option</a:t>
            </a:r>
            <a:r>
              <a:rPr kumimoji="0" lang="fr-FR" sz="1100" b="0" i="1" u="none" strike="noStrike" kern="1200" cap="none" spc="-15" normalizeH="0" baseline="0" noProof="0" dirty="0">
                <a:ln>
                  <a:noFill/>
                </a:ln>
                <a:solidFill>
                  <a:prstClr val="black"/>
                </a:solidFill>
                <a:effectLst/>
                <a:uLnTx/>
                <a:uFillTx/>
                <a:latin typeface="Arial MT"/>
                <a:ea typeface="Arial MT"/>
                <a:cs typeface="Arial MT"/>
              </a:rPr>
              <a:t> </a:t>
            </a:r>
            <a:r>
              <a:rPr kumimoji="0" lang="fr-FR" sz="1100" b="0" i="1" u="none" strike="noStrike" kern="1200" cap="none" spc="0" normalizeH="0" baseline="0" noProof="0" dirty="0">
                <a:ln>
                  <a:noFill/>
                </a:ln>
                <a:solidFill>
                  <a:prstClr val="black"/>
                </a:solidFill>
                <a:effectLst/>
                <a:uLnTx/>
                <a:uFillTx/>
                <a:latin typeface="Arial MT"/>
                <a:ea typeface="Arial MT"/>
                <a:cs typeface="Arial MT"/>
              </a:rPr>
              <a:t>C Couverture*</a:t>
            </a:r>
            <a:endParaRPr kumimoji="0" lang="fr-FR" sz="1100" b="0" i="0" u="none" strike="noStrike" kern="1200" cap="none" spc="0" normalizeH="0" baseline="0" noProof="0" dirty="0">
              <a:ln>
                <a:noFill/>
              </a:ln>
              <a:solidFill>
                <a:prstClr val="black"/>
              </a:solidFill>
              <a:effectLst/>
              <a:uLnTx/>
              <a:uFillTx/>
              <a:latin typeface="Arial MT"/>
              <a:ea typeface="Arial MT"/>
              <a:cs typeface="Arial MT"/>
            </a:endParaRPr>
          </a:p>
          <a:p>
            <a:pPr marL="342900" marR="0" lvl="0" indent="-342900" algn="l" defTabSz="914400" rtl="0" eaLnBrk="1" fontAlgn="auto" latinLnBrk="0" hangingPunct="1">
              <a:lnSpc>
                <a:spcPct val="100000"/>
              </a:lnSpc>
              <a:spcBef>
                <a:spcPts val="170"/>
              </a:spcBef>
              <a:spcAft>
                <a:spcPts val="0"/>
              </a:spcAft>
              <a:buClrTx/>
              <a:buSzTx/>
              <a:buFont typeface="Wingdings" panose="05000000000000000000" pitchFamily="2" charset="2"/>
              <a:buChar char=""/>
              <a:tabLst>
                <a:tab pos="1130935" algn="l"/>
                <a:tab pos="1131570" algn="l"/>
              </a:tabLst>
              <a:defRPr/>
            </a:pPr>
            <a:r>
              <a:rPr kumimoji="0" lang="fr-FR" sz="1100" b="0" i="0" u="none" strike="noStrike" kern="1200" cap="none" spc="0" normalizeH="0" baseline="0" noProof="0" dirty="0">
                <a:ln>
                  <a:noFill/>
                </a:ln>
                <a:solidFill>
                  <a:prstClr val="black"/>
                </a:solidFill>
                <a:effectLst/>
                <a:uLnTx/>
                <a:uFillTx/>
                <a:latin typeface="Arial MT"/>
                <a:ea typeface="Arial MT"/>
                <a:cs typeface="Arial MT"/>
              </a:rPr>
              <a:t>Menuiserie</a:t>
            </a:r>
            <a:r>
              <a:rPr kumimoji="0" lang="fr-FR" sz="1100" b="0" i="0" u="none" strike="noStrike" kern="1200" cap="none" spc="-20" normalizeH="0" baseline="0" noProof="0" dirty="0">
                <a:ln>
                  <a:noFill/>
                </a:ln>
                <a:solidFill>
                  <a:prstClr val="black"/>
                </a:solidFill>
                <a:effectLst/>
                <a:uLnTx/>
                <a:uFillTx/>
                <a:latin typeface="Arial MT"/>
                <a:ea typeface="Arial MT"/>
                <a:cs typeface="Arial MT"/>
              </a:rPr>
              <a:t> </a:t>
            </a:r>
            <a:r>
              <a:rPr kumimoji="0" lang="fr-FR" sz="1100" b="0" i="0" u="none" strike="noStrike" kern="1200" cap="none" spc="0" normalizeH="0" baseline="0" noProof="0" dirty="0">
                <a:ln>
                  <a:noFill/>
                </a:ln>
                <a:solidFill>
                  <a:prstClr val="black"/>
                </a:solidFill>
                <a:effectLst/>
                <a:uLnTx/>
                <a:uFillTx/>
                <a:latin typeface="Arial MT"/>
                <a:ea typeface="Arial MT"/>
                <a:cs typeface="Arial MT"/>
              </a:rPr>
              <a:t>aluminium-verre</a:t>
            </a:r>
          </a:p>
          <a:p>
            <a:pPr marL="342900" marR="0" lvl="0" indent="-342900" algn="l" defTabSz="914400" rtl="0" eaLnBrk="1" fontAlgn="auto" latinLnBrk="0" hangingPunct="1">
              <a:lnSpc>
                <a:spcPct val="100000"/>
              </a:lnSpc>
              <a:spcBef>
                <a:spcPts val="170"/>
              </a:spcBef>
              <a:spcAft>
                <a:spcPts val="0"/>
              </a:spcAft>
              <a:buClrTx/>
              <a:buSzTx/>
              <a:buFont typeface="Wingdings" panose="05000000000000000000" pitchFamily="2" charset="2"/>
              <a:buChar char=""/>
              <a:tabLst>
                <a:tab pos="1130935" algn="l"/>
                <a:tab pos="1131570" algn="l"/>
              </a:tabLst>
              <a:defRPr/>
            </a:pPr>
            <a:r>
              <a:rPr kumimoji="0" lang="fr-FR" sz="1100" b="0" i="0" u="none" strike="noStrike" kern="1200" cap="none" spc="0" normalizeH="0" baseline="0" noProof="0" dirty="0">
                <a:ln>
                  <a:noFill/>
                </a:ln>
                <a:solidFill>
                  <a:prstClr val="black"/>
                </a:solidFill>
                <a:effectLst/>
                <a:uLnTx/>
                <a:uFillTx/>
                <a:latin typeface="Arial MT"/>
                <a:ea typeface="Arial MT"/>
                <a:cs typeface="Arial MT"/>
              </a:rPr>
              <a:t>Aménagement</a:t>
            </a:r>
            <a:r>
              <a:rPr kumimoji="0" lang="fr-FR" sz="1100" b="0" i="0" u="none" strike="noStrike" kern="1200" cap="none" spc="-15" normalizeH="0" baseline="0" noProof="0" dirty="0">
                <a:ln>
                  <a:noFill/>
                </a:ln>
                <a:solidFill>
                  <a:prstClr val="black"/>
                </a:solidFill>
                <a:effectLst/>
                <a:uLnTx/>
                <a:uFillTx/>
                <a:latin typeface="Arial MT"/>
                <a:ea typeface="Arial MT"/>
                <a:cs typeface="Arial MT"/>
              </a:rPr>
              <a:t> </a:t>
            </a:r>
            <a:r>
              <a:rPr kumimoji="0" lang="fr-FR" sz="1100" b="0" i="0" u="none" strike="noStrike" kern="1200" cap="none" spc="0" normalizeH="0" baseline="0" noProof="0" dirty="0">
                <a:ln>
                  <a:noFill/>
                </a:ln>
                <a:solidFill>
                  <a:prstClr val="black"/>
                </a:solidFill>
                <a:effectLst/>
                <a:uLnTx/>
                <a:uFillTx/>
                <a:latin typeface="Arial MT"/>
                <a:ea typeface="Arial MT"/>
                <a:cs typeface="Arial MT"/>
              </a:rPr>
              <a:t>et</a:t>
            </a:r>
            <a:r>
              <a:rPr kumimoji="0" lang="fr-FR" sz="1100" b="0" i="0" u="none" strike="noStrike" kern="1200" cap="none" spc="-10" normalizeH="0" baseline="0" noProof="0" dirty="0">
                <a:ln>
                  <a:noFill/>
                </a:ln>
                <a:solidFill>
                  <a:prstClr val="black"/>
                </a:solidFill>
                <a:effectLst/>
                <a:uLnTx/>
                <a:uFillTx/>
                <a:latin typeface="Arial MT"/>
                <a:ea typeface="Arial MT"/>
                <a:cs typeface="Arial MT"/>
              </a:rPr>
              <a:t> </a:t>
            </a:r>
            <a:r>
              <a:rPr kumimoji="0" lang="fr-FR" sz="1100" b="0" i="0" u="none" strike="noStrike" kern="1200" cap="none" spc="0" normalizeH="0" baseline="0" noProof="0" dirty="0">
                <a:ln>
                  <a:noFill/>
                </a:ln>
                <a:solidFill>
                  <a:prstClr val="black"/>
                </a:solidFill>
                <a:effectLst/>
                <a:uLnTx/>
                <a:uFillTx/>
                <a:latin typeface="Arial MT"/>
                <a:ea typeface="Arial MT"/>
                <a:cs typeface="Arial MT"/>
              </a:rPr>
              <a:t>finitions</a:t>
            </a:r>
            <a:r>
              <a:rPr kumimoji="0" lang="fr-FR" sz="1100" b="0" i="0" u="none" strike="noStrike" kern="1200" cap="none" spc="-10" normalizeH="0" baseline="0" noProof="0" dirty="0">
                <a:ln>
                  <a:noFill/>
                </a:ln>
                <a:solidFill>
                  <a:prstClr val="black"/>
                </a:solidFill>
                <a:effectLst/>
                <a:uLnTx/>
                <a:uFillTx/>
                <a:latin typeface="Arial MT"/>
                <a:ea typeface="Arial MT"/>
                <a:cs typeface="Arial MT"/>
              </a:rPr>
              <a:t> </a:t>
            </a:r>
            <a:r>
              <a:rPr kumimoji="0" lang="fr-FR" sz="1100" b="0" i="0" u="none" strike="noStrike" kern="1200" cap="none" spc="0" normalizeH="0" baseline="0" noProof="0" dirty="0">
                <a:ln>
                  <a:noFill/>
                </a:ln>
                <a:solidFill>
                  <a:prstClr val="black"/>
                </a:solidFill>
                <a:effectLst/>
                <a:uLnTx/>
                <a:uFillTx/>
                <a:latin typeface="Arial MT"/>
                <a:ea typeface="Arial MT"/>
                <a:cs typeface="Arial MT"/>
              </a:rPr>
              <a:t>du</a:t>
            </a:r>
            <a:r>
              <a:rPr kumimoji="0" lang="fr-FR" sz="1100" b="0" i="0" u="none" strike="noStrike" kern="1200" cap="none" spc="-10" normalizeH="0" baseline="0" noProof="0" dirty="0">
                <a:ln>
                  <a:noFill/>
                </a:ln>
                <a:solidFill>
                  <a:prstClr val="black"/>
                </a:solidFill>
                <a:effectLst/>
                <a:uLnTx/>
                <a:uFillTx/>
                <a:latin typeface="Arial MT"/>
                <a:ea typeface="Arial MT"/>
                <a:cs typeface="Arial MT"/>
              </a:rPr>
              <a:t> </a:t>
            </a:r>
            <a:r>
              <a:rPr kumimoji="0" lang="fr-FR" sz="1100" b="0" i="0" u="none" strike="noStrike" kern="1200" cap="none" spc="0" normalizeH="0" baseline="0" noProof="0" dirty="0">
                <a:ln>
                  <a:noFill/>
                </a:ln>
                <a:solidFill>
                  <a:prstClr val="black"/>
                </a:solidFill>
                <a:effectLst/>
                <a:uLnTx/>
                <a:uFillTx/>
                <a:latin typeface="Arial MT"/>
                <a:ea typeface="Arial MT"/>
                <a:cs typeface="Arial MT"/>
              </a:rPr>
              <a:t>bâtiment</a:t>
            </a:r>
          </a:p>
          <a:p>
            <a:pPr marL="342900" marR="0" lvl="0" indent="-342900" algn="l" defTabSz="914400" rtl="0" eaLnBrk="1" fontAlgn="auto" latinLnBrk="0" hangingPunct="1">
              <a:lnSpc>
                <a:spcPct val="100000"/>
              </a:lnSpc>
              <a:spcBef>
                <a:spcPts val="170"/>
              </a:spcBef>
              <a:spcAft>
                <a:spcPts val="0"/>
              </a:spcAft>
              <a:buClrTx/>
              <a:buSzTx/>
              <a:buFont typeface="Wingdings" panose="05000000000000000000" pitchFamily="2" charset="2"/>
              <a:buChar char=""/>
              <a:tabLst>
                <a:tab pos="1130935" algn="l"/>
                <a:tab pos="1131570" algn="l"/>
              </a:tabLst>
              <a:defRPr/>
            </a:pPr>
            <a:r>
              <a:rPr kumimoji="0" lang="fr-FR" sz="1100" b="0" i="0" u="none" strike="noStrike" kern="1200" cap="none" spc="0" normalizeH="0" baseline="0" noProof="0" dirty="0">
                <a:ln>
                  <a:noFill/>
                </a:ln>
                <a:solidFill>
                  <a:prstClr val="black"/>
                </a:solidFill>
                <a:effectLst/>
                <a:uLnTx/>
                <a:uFillTx/>
                <a:latin typeface="Arial MT"/>
                <a:ea typeface="Arial MT"/>
                <a:cs typeface="Arial MT"/>
              </a:rPr>
              <a:t>Ouvrages</a:t>
            </a:r>
            <a:r>
              <a:rPr kumimoji="0" lang="fr-FR" sz="1100" b="0" i="0" u="none" strike="noStrike" kern="1200" cap="none" spc="-10" normalizeH="0" baseline="0" noProof="0" dirty="0">
                <a:ln>
                  <a:noFill/>
                </a:ln>
                <a:solidFill>
                  <a:prstClr val="black"/>
                </a:solidFill>
                <a:effectLst/>
                <a:uLnTx/>
                <a:uFillTx/>
                <a:latin typeface="Arial MT"/>
                <a:ea typeface="Arial MT"/>
                <a:cs typeface="Arial MT"/>
              </a:rPr>
              <a:t> </a:t>
            </a:r>
            <a:r>
              <a:rPr kumimoji="0" lang="fr-FR" sz="1100" b="0" i="0" u="none" strike="noStrike" kern="1200" cap="none" spc="0" normalizeH="0" baseline="0" noProof="0" dirty="0">
                <a:ln>
                  <a:noFill/>
                </a:ln>
                <a:solidFill>
                  <a:prstClr val="black"/>
                </a:solidFill>
                <a:effectLst/>
                <a:uLnTx/>
                <a:uFillTx/>
                <a:latin typeface="Arial MT"/>
                <a:ea typeface="Arial MT"/>
                <a:cs typeface="Arial MT"/>
              </a:rPr>
              <a:t>du</a:t>
            </a:r>
            <a:r>
              <a:rPr kumimoji="0" lang="fr-FR" sz="1100" b="0" i="0" u="none" strike="noStrike" kern="1200" cap="none" spc="-5" normalizeH="0" baseline="0" noProof="0" dirty="0">
                <a:ln>
                  <a:noFill/>
                </a:ln>
                <a:solidFill>
                  <a:prstClr val="black"/>
                </a:solidFill>
                <a:effectLst/>
                <a:uLnTx/>
                <a:uFillTx/>
                <a:latin typeface="Arial MT"/>
                <a:ea typeface="Arial MT"/>
                <a:cs typeface="Arial MT"/>
              </a:rPr>
              <a:t> </a:t>
            </a:r>
            <a:r>
              <a:rPr kumimoji="0" lang="fr-FR" sz="1100" b="0" i="0" u="none" strike="noStrike" kern="1200" cap="none" spc="0" normalizeH="0" baseline="0" noProof="0" dirty="0">
                <a:ln>
                  <a:noFill/>
                </a:ln>
                <a:solidFill>
                  <a:prstClr val="black"/>
                </a:solidFill>
                <a:effectLst/>
                <a:uLnTx/>
                <a:uFillTx/>
                <a:latin typeface="Arial MT"/>
                <a:ea typeface="Arial MT"/>
                <a:cs typeface="Arial MT"/>
              </a:rPr>
              <a:t>bâtiment</a:t>
            </a:r>
            <a:r>
              <a:rPr kumimoji="0" lang="fr-FR" sz="1100" b="0" i="0" u="none" strike="noStrike" kern="1200" cap="none" spc="-10" normalizeH="0" baseline="0" noProof="0" dirty="0">
                <a:ln>
                  <a:noFill/>
                </a:ln>
                <a:solidFill>
                  <a:prstClr val="black"/>
                </a:solidFill>
                <a:effectLst/>
                <a:uLnTx/>
                <a:uFillTx/>
                <a:latin typeface="Arial MT"/>
                <a:ea typeface="Arial MT"/>
                <a:cs typeface="Arial MT"/>
              </a:rPr>
              <a:t> </a:t>
            </a:r>
            <a:r>
              <a:rPr kumimoji="0" lang="fr-FR" sz="1100" b="0" i="0" u="none" strike="noStrike" kern="1200" cap="none" spc="0" normalizeH="0" baseline="0" noProof="0" dirty="0">
                <a:ln>
                  <a:noFill/>
                </a:ln>
                <a:solidFill>
                  <a:prstClr val="black"/>
                </a:solidFill>
                <a:effectLst/>
                <a:uLnTx/>
                <a:uFillTx/>
                <a:latin typeface="Arial MT"/>
                <a:ea typeface="Arial MT"/>
                <a:cs typeface="Arial MT"/>
              </a:rPr>
              <a:t>:</a:t>
            </a:r>
            <a:r>
              <a:rPr kumimoji="0" lang="fr-FR" sz="1100" b="0" i="0" u="none" strike="noStrike" kern="1200" cap="none" spc="-15" normalizeH="0" baseline="0" noProof="0" dirty="0">
                <a:ln>
                  <a:noFill/>
                </a:ln>
                <a:solidFill>
                  <a:prstClr val="black"/>
                </a:solidFill>
                <a:effectLst/>
                <a:uLnTx/>
                <a:uFillTx/>
                <a:latin typeface="Arial MT"/>
                <a:ea typeface="Arial MT"/>
                <a:cs typeface="Arial MT"/>
              </a:rPr>
              <a:t> </a:t>
            </a:r>
            <a:r>
              <a:rPr kumimoji="0" lang="fr-FR" sz="1100" b="0" i="0" u="none" strike="noStrike" kern="1200" cap="none" spc="0" normalizeH="0" baseline="0" noProof="0" dirty="0">
                <a:ln>
                  <a:noFill/>
                </a:ln>
                <a:solidFill>
                  <a:prstClr val="black"/>
                </a:solidFill>
                <a:effectLst/>
                <a:uLnTx/>
                <a:uFillTx/>
                <a:latin typeface="Arial MT"/>
                <a:ea typeface="Arial MT"/>
                <a:cs typeface="Arial MT"/>
              </a:rPr>
              <a:t>métallerie</a:t>
            </a:r>
          </a:p>
        </p:txBody>
      </p:sp>
      <p:sp>
        <p:nvSpPr>
          <p:cNvPr id="5" name="Rectangle 4">
            <a:extLst>
              <a:ext uri="{FF2B5EF4-FFF2-40B4-BE49-F238E27FC236}">
                <a16:creationId xmlns:a16="http://schemas.microsoft.com/office/drawing/2014/main" id="{CABD7828-CB6F-4F33-A844-29F4B79D841A}"/>
              </a:ext>
            </a:extLst>
          </p:cNvPr>
          <p:cNvSpPr/>
          <p:nvPr/>
        </p:nvSpPr>
        <p:spPr>
          <a:xfrm>
            <a:off x="6467475" y="1270840"/>
            <a:ext cx="5038725" cy="846386"/>
          </a:xfrm>
          <a:prstGeom prst="rect">
            <a:avLst/>
          </a:prstGeom>
        </p:spPr>
        <p:txBody>
          <a:bodyPr wrap="square">
            <a:spAutoFit/>
          </a:bodyPr>
          <a:lstStyle/>
          <a:p>
            <a:pPr marL="320040" marR="0" lvl="0" indent="0" algn="l" defTabSz="914400" rtl="0" eaLnBrk="1" fontAlgn="auto" latinLnBrk="0" hangingPunct="1">
              <a:lnSpc>
                <a:spcPct val="100000"/>
              </a:lnSpc>
              <a:spcBef>
                <a:spcPts val="0"/>
              </a:spcBef>
              <a:spcAft>
                <a:spcPts val="0"/>
              </a:spcAft>
              <a:buClrTx/>
              <a:buSzTx/>
              <a:buFontTx/>
              <a:buNone/>
              <a:tabLst/>
              <a:defRPr/>
            </a:pPr>
            <a:r>
              <a:rPr kumimoji="0" lang="fr-FR" sz="1100" b="1" i="0" u="none" strike="noStrike" kern="1200" cap="none" spc="0" normalizeH="0" baseline="0" noProof="0" dirty="0">
                <a:ln>
                  <a:noFill/>
                </a:ln>
                <a:solidFill>
                  <a:srgbClr val="0070C0"/>
                </a:solidFill>
                <a:effectLst/>
                <a:uLnTx/>
                <a:uFillTx/>
                <a:latin typeface="Arial" panose="020B0604020202020204" pitchFamily="34" charset="0"/>
                <a:ea typeface="Arial" panose="020B0604020202020204" pitchFamily="34" charset="0"/>
                <a:cs typeface="+mn-cs"/>
              </a:rPr>
              <a:t>Métiers</a:t>
            </a:r>
            <a:r>
              <a:rPr kumimoji="0" lang="fr-FR" sz="1100" b="1" i="0" u="none" strike="noStrike" kern="1200" cap="none" spc="-5" normalizeH="0" baseline="0" noProof="0" dirty="0">
                <a:ln>
                  <a:noFill/>
                </a:ln>
                <a:solidFill>
                  <a:srgbClr val="0070C0"/>
                </a:solidFill>
                <a:effectLst/>
                <a:uLnTx/>
                <a:uFillTx/>
                <a:latin typeface="Arial" panose="020B0604020202020204" pitchFamily="34" charset="0"/>
                <a:ea typeface="Arial" panose="020B0604020202020204" pitchFamily="34" charset="0"/>
                <a:cs typeface="+mn-cs"/>
              </a:rPr>
              <a:t> </a:t>
            </a:r>
            <a:r>
              <a:rPr kumimoji="0" lang="fr-FR" sz="1100" b="1" i="0" u="none" strike="noStrike" kern="1200" cap="none" spc="0" normalizeH="0" baseline="0" noProof="0" dirty="0">
                <a:ln>
                  <a:noFill/>
                </a:ln>
                <a:solidFill>
                  <a:srgbClr val="0070C0"/>
                </a:solidFill>
                <a:effectLst/>
                <a:uLnTx/>
                <a:uFillTx/>
                <a:latin typeface="Arial" panose="020B0604020202020204" pitchFamily="34" charset="0"/>
                <a:ea typeface="Arial" panose="020B0604020202020204" pitchFamily="34" charset="0"/>
                <a:cs typeface="+mn-cs"/>
              </a:rPr>
              <a:t>de</a:t>
            </a:r>
            <a:r>
              <a:rPr kumimoji="0" lang="fr-FR" sz="1100" b="1" i="0" u="none" strike="noStrike" kern="1200" cap="none" spc="-15" normalizeH="0" baseline="0" noProof="0" dirty="0">
                <a:ln>
                  <a:noFill/>
                </a:ln>
                <a:solidFill>
                  <a:srgbClr val="0070C0"/>
                </a:solidFill>
                <a:effectLst/>
                <a:uLnTx/>
                <a:uFillTx/>
                <a:latin typeface="Arial" panose="020B0604020202020204" pitchFamily="34" charset="0"/>
                <a:ea typeface="Arial" panose="020B0604020202020204" pitchFamily="34" charset="0"/>
                <a:cs typeface="+mn-cs"/>
              </a:rPr>
              <a:t> </a:t>
            </a:r>
            <a:r>
              <a:rPr kumimoji="0" lang="fr-FR" sz="1100" b="1" i="0" u="none" strike="noStrike" kern="1200" cap="none" spc="0" normalizeH="0" baseline="0" noProof="0" dirty="0">
                <a:ln>
                  <a:noFill/>
                </a:ln>
                <a:solidFill>
                  <a:srgbClr val="0070C0"/>
                </a:solidFill>
                <a:effectLst/>
                <a:uLnTx/>
                <a:uFillTx/>
                <a:latin typeface="Arial" panose="020B0604020202020204" pitchFamily="34" charset="0"/>
                <a:ea typeface="Arial" panose="020B0604020202020204" pitchFamily="34" charset="0"/>
                <a:cs typeface="+mn-cs"/>
              </a:rPr>
              <a:t>la</a:t>
            </a:r>
            <a:r>
              <a:rPr kumimoji="0" lang="fr-FR" sz="1100" b="1" i="0" u="none" strike="noStrike" kern="1200" cap="none" spc="-5" normalizeH="0" baseline="0" noProof="0" dirty="0">
                <a:ln>
                  <a:noFill/>
                </a:ln>
                <a:solidFill>
                  <a:srgbClr val="0070C0"/>
                </a:solidFill>
                <a:effectLst/>
                <a:uLnTx/>
                <a:uFillTx/>
                <a:latin typeface="Arial" panose="020B0604020202020204" pitchFamily="34" charset="0"/>
                <a:ea typeface="Arial" panose="020B0604020202020204" pitchFamily="34" charset="0"/>
                <a:cs typeface="+mn-cs"/>
              </a:rPr>
              <a:t> </a:t>
            </a:r>
            <a:r>
              <a:rPr kumimoji="0" lang="fr-FR" sz="1100" b="1" i="0" u="none" strike="noStrike" kern="1200" cap="none" spc="0" normalizeH="0" baseline="0" noProof="0" dirty="0">
                <a:ln>
                  <a:noFill/>
                </a:ln>
                <a:solidFill>
                  <a:srgbClr val="0070C0"/>
                </a:solidFill>
                <a:effectLst/>
                <a:uLnTx/>
                <a:uFillTx/>
                <a:latin typeface="Arial" panose="020B0604020202020204" pitchFamily="34" charset="0"/>
                <a:ea typeface="Arial" panose="020B0604020202020204" pitchFamily="34" charset="0"/>
                <a:cs typeface="+mn-cs"/>
              </a:rPr>
              <a:t>gestion</a:t>
            </a:r>
            <a:r>
              <a:rPr kumimoji="0" lang="fr-FR" sz="1100" b="1" i="0" u="none" strike="noStrike" kern="1200" cap="none" spc="-20" normalizeH="0" baseline="0" noProof="0" dirty="0">
                <a:ln>
                  <a:noFill/>
                </a:ln>
                <a:solidFill>
                  <a:srgbClr val="0070C0"/>
                </a:solidFill>
                <a:effectLst/>
                <a:uLnTx/>
                <a:uFillTx/>
                <a:latin typeface="Arial" panose="020B0604020202020204" pitchFamily="34" charset="0"/>
                <a:ea typeface="Arial" panose="020B0604020202020204" pitchFamily="34" charset="0"/>
                <a:cs typeface="+mn-cs"/>
              </a:rPr>
              <a:t> </a:t>
            </a:r>
            <a:r>
              <a:rPr kumimoji="0" lang="fr-FR" sz="1100" b="1" i="0" u="none" strike="noStrike" kern="1200" cap="none" spc="0" normalizeH="0" baseline="0" noProof="0" dirty="0">
                <a:ln>
                  <a:noFill/>
                </a:ln>
                <a:solidFill>
                  <a:srgbClr val="0070C0"/>
                </a:solidFill>
                <a:effectLst/>
                <a:uLnTx/>
                <a:uFillTx/>
                <a:latin typeface="Arial" panose="020B0604020202020204" pitchFamily="34" charset="0"/>
                <a:ea typeface="Arial" panose="020B0604020202020204" pitchFamily="34" charset="0"/>
                <a:cs typeface="+mn-cs"/>
              </a:rPr>
              <a:t>administrative,</a:t>
            </a:r>
            <a:r>
              <a:rPr kumimoji="0" lang="fr-FR" sz="1100" b="1" i="0" u="none" strike="noStrike" kern="1200" cap="none" spc="-5" normalizeH="0" baseline="0" noProof="0" dirty="0">
                <a:ln>
                  <a:noFill/>
                </a:ln>
                <a:solidFill>
                  <a:srgbClr val="0070C0"/>
                </a:solidFill>
                <a:effectLst/>
                <a:uLnTx/>
                <a:uFillTx/>
                <a:latin typeface="Arial" panose="020B0604020202020204" pitchFamily="34" charset="0"/>
                <a:ea typeface="Arial" panose="020B0604020202020204" pitchFamily="34" charset="0"/>
                <a:cs typeface="+mn-cs"/>
              </a:rPr>
              <a:t> </a:t>
            </a:r>
            <a:r>
              <a:rPr kumimoji="0" lang="fr-FR" sz="1100" b="1" i="0" u="none" strike="noStrike" kern="1200" cap="none" spc="0" normalizeH="0" baseline="0" noProof="0" dirty="0">
                <a:ln>
                  <a:noFill/>
                </a:ln>
                <a:solidFill>
                  <a:srgbClr val="0070C0"/>
                </a:solidFill>
                <a:effectLst/>
                <a:uLnTx/>
                <a:uFillTx/>
                <a:latin typeface="Arial" panose="020B0604020202020204" pitchFamily="34" charset="0"/>
                <a:ea typeface="Arial" panose="020B0604020202020204" pitchFamily="34" charset="0"/>
                <a:cs typeface="+mn-cs"/>
              </a:rPr>
              <a:t>du</a:t>
            </a:r>
            <a:r>
              <a:rPr kumimoji="0" lang="fr-FR" sz="1100" b="1" i="0" u="none" strike="noStrike" kern="1200" cap="none" spc="-5" normalizeH="0" baseline="0" noProof="0" dirty="0">
                <a:ln>
                  <a:noFill/>
                </a:ln>
                <a:solidFill>
                  <a:srgbClr val="0070C0"/>
                </a:solidFill>
                <a:effectLst/>
                <a:uLnTx/>
                <a:uFillTx/>
                <a:latin typeface="Arial" panose="020B0604020202020204" pitchFamily="34" charset="0"/>
                <a:ea typeface="Arial" panose="020B0604020202020204" pitchFamily="34" charset="0"/>
                <a:cs typeface="+mn-cs"/>
              </a:rPr>
              <a:t> </a:t>
            </a:r>
            <a:r>
              <a:rPr kumimoji="0" lang="fr-FR" sz="1100" b="1" i="0" u="none" strike="noStrike" kern="1200" cap="none" spc="0" normalizeH="0" baseline="0" noProof="0" dirty="0">
                <a:ln>
                  <a:noFill/>
                </a:ln>
                <a:solidFill>
                  <a:srgbClr val="0070C0"/>
                </a:solidFill>
                <a:effectLst/>
                <a:uLnTx/>
                <a:uFillTx/>
                <a:latin typeface="Arial" panose="020B0604020202020204" pitchFamily="34" charset="0"/>
                <a:ea typeface="Arial" panose="020B0604020202020204" pitchFamily="34" charset="0"/>
                <a:cs typeface="+mn-cs"/>
              </a:rPr>
              <a:t>transport</a:t>
            </a:r>
            <a:r>
              <a:rPr kumimoji="0" lang="fr-FR" sz="1100" b="1" i="0" u="none" strike="noStrike" kern="1200" cap="none" spc="-10" normalizeH="0" baseline="0" noProof="0" dirty="0">
                <a:ln>
                  <a:noFill/>
                </a:ln>
                <a:solidFill>
                  <a:srgbClr val="0070C0"/>
                </a:solidFill>
                <a:effectLst/>
                <a:uLnTx/>
                <a:uFillTx/>
                <a:latin typeface="Arial" panose="020B0604020202020204" pitchFamily="34" charset="0"/>
                <a:ea typeface="Arial" panose="020B0604020202020204" pitchFamily="34" charset="0"/>
                <a:cs typeface="+mn-cs"/>
              </a:rPr>
              <a:t> </a:t>
            </a:r>
            <a:r>
              <a:rPr kumimoji="0" lang="fr-FR" sz="1100" b="1" i="0" u="none" strike="noStrike" kern="1200" cap="none" spc="0" normalizeH="0" baseline="0" noProof="0" dirty="0">
                <a:ln>
                  <a:noFill/>
                </a:ln>
                <a:solidFill>
                  <a:srgbClr val="0070C0"/>
                </a:solidFill>
                <a:effectLst/>
                <a:uLnTx/>
                <a:uFillTx/>
                <a:latin typeface="Arial" panose="020B0604020202020204" pitchFamily="34" charset="0"/>
                <a:ea typeface="Arial" panose="020B0604020202020204" pitchFamily="34" charset="0"/>
                <a:cs typeface="+mn-cs"/>
              </a:rPr>
              <a:t>et</a:t>
            </a:r>
            <a:r>
              <a:rPr kumimoji="0" lang="fr-FR" sz="1100" b="1" i="0" u="none" strike="noStrike" kern="1200" cap="none" spc="-5" normalizeH="0" baseline="0" noProof="0" dirty="0">
                <a:ln>
                  <a:noFill/>
                </a:ln>
                <a:solidFill>
                  <a:srgbClr val="0070C0"/>
                </a:solidFill>
                <a:effectLst/>
                <a:uLnTx/>
                <a:uFillTx/>
                <a:latin typeface="Arial" panose="020B0604020202020204" pitchFamily="34" charset="0"/>
                <a:ea typeface="Arial" panose="020B0604020202020204" pitchFamily="34" charset="0"/>
                <a:cs typeface="+mn-cs"/>
              </a:rPr>
              <a:t> </a:t>
            </a:r>
            <a:r>
              <a:rPr kumimoji="0" lang="fr-FR" sz="1100" b="1" i="0" u="none" strike="noStrike" kern="1200" cap="none" spc="0" normalizeH="0" baseline="0" noProof="0" dirty="0">
                <a:ln>
                  <a:noFill/>
                </a:ln>
                <a:solidFill>
                  <a:srgbClr val="0070C0"/>
                </a:solidFill>
                <a:effectLst/>
                <a:uLnTx/>
                <a:uFillTx/>
                <a:latin typeface="Arial" panose="020B0604020202020204" pitchFamily="34" charset="0"/>
                <a:ea typeface="Arial" panose="020B0604020202020204" pitchFamily="34" charset="0"/>
                <a:cs typeface="+mn-cs"/>
              </a:rPr>
              <a:t>de</a:t>
            </a:r>
            <a:r>
              <a:rPr kumimoji="0" lang="fr-FR" sz="1100" b="1" i="0" u="none" strike="noStrike" kern="1200" cap="none" spc="-5" normalizeH="0" baseline="0" noProof="0" dirty="0">
                <a:ln>
                  <a:noFill/>
                </a:ln>
                <a:solidFill>
                  <a:srgbClr val="0070C0"/>
                </a:solidFill>
                <a:effectLst/>
                <a:uLnTx/>
                <a:uFillTx/>
                <a:latin typeface="Arial" panose="020B0604020202020204" pitchFamily="34" charset="0"/>
                <a:ea typeface="Arial" panose="020B0604020202020204" pitchFamily="34" charset="0"/>
                <a:cs typeface="+mn-cs"/>
              </a:rPr>
              <a:t> </a:t>
            </a:r>
            <a:r>
              <a:rPr kumimoji="0" lang="fr-FR" sz="1100" b="1" i="0" u="none" strike="noStrike" kern="1200" cap="none" spc="0" normalizeH="0" baseline="0" noProof="0" dirty="0">
                <a:ln>
                  <a:noFill/>
                </a:ln>
                <a:solidFill>
                  <a:srgbClr val="0070C0"/>
                </a:solidFill>
                <a:effectLst/>
                <a:uLnTx/>
                <a:uFillTx/>
                <a:latin typeface="Arial" panose="020B0604020202020204" pitchFamily="34" charset="0"/>
                <a:ea typeface="Arial" panose="020B0604020202020204" pitchFamily="34" charset="0"/>
                <a:cs typeface="+mn-cs"/>
              </a:rPr>
              <a:t>la</a:t>
            </a:r>
            <a:r>
              <a:rPr kumimoji="0" lang="fr-FR" sz="1100" b="1" i="0" u="none" strike="noStrike" kern="1200" cap="none" spc="-10" normalizeH="0" baseline="0" noProof="0" dirty="0">
                <a:ln>
                  <a:noFill/>
                </a:ln>
                <a:solidFill>
                  <a:srgbClr val="0070C0"/>
                </a:solidFill>
                <a:effectLst/>
                <a:uLnTx/>
                <a:uFillTx/>
                <a:latin typeface="Arial" panose="020B0604020202020204" pitchFamily="34" charset="0"/>
                <a:ea typeface="Arial" panose="020B0604020202020204" pitchFamily="34" charset="0"/>
                <a:cs typeface="+mn-cs"/>
              </a:rPr>
              <a:t> </a:t>
            </a:r>
            <a:r>
              <a:rPr kumimoji="0" lang="fr-FR" sz="1100" b="1" i="0" u="none" strike="noStrike" kern="1200" cap="none" spc="0" normalizeH="0" baseline="0" noProof="0" dirty="0">
                <a:ln>
                  <a:noFill/>
                </a:ln>
                <a:solidFill>
                  <a:srgbClr val="0070C0"/>
                </a:solidFill>
                <a:effectLst/>
                <a:uLnTx/>
                <a:uFillTx/>
                <a:latin typeface="Arial" panose="020B0604020202020204" pitchFamily="34" charset="0"/>
                <a:ea typeface="Arial" panose="020B0604020202020204" pitchFamily="34" charset="0"/>
                <a:cs typeface="+mn-cs"/>
              </a:rPr>
              <a:t>logistique</a:t>
            </a:r>
          </a:p>
          <a:p>
            <a:pPr marL="342900" marR="0" lvl="0" indent="-342900" algn="l" defTabSz="914400" rtl="0" eaLnBrk="1" fontAlgn="auto" latinLnBrk="0" hangingPunct="1">
              <a:lnSpc>
                <a:spcPct val="100000"/>
              </a:lnSpc>
              <a:spcBef>
                <a:spcPts val="170"/>
              </a:spcBef>
              <a:spcAft>
                <a:spcPts val="0"/>
              </a:spcAft>
              <a:buClrTx/>
              <a:buSzTx/>
              <a:buFont typeface="Wingdings" panose="05000000000000000000" pitchFamily="2" charset="2"/>
              <a:buChar char=""/>
              <a:tabLst>
                <a:tab pos="1130935" algn="l"/>
                <a:tab pos="1131570" algn="l"/>
              </a:tabLst>
              <a:defRPr/>
            </a:pPr>
            <a:r>
              <a:rPr kumimoji="0" lang="fr-FR" sz="1100" b="0" i="0" u="none" strike="noStrike" kern="1200" cap="none" spc="0" normalizeH="0" baseline="0" noProof="0" dirty="0">
                <a:ln>
                  <a:noFill/>
                </a:ln>
                <a:solidFill>
                  <a:prstClr val="black"/>
                </a:solidFill>
                <a:effectLst/>
                <a:uLnTx/>
                <a:uFillTx/>
                <a:latin typeface="Arial MT"/>
                <a:ea typeface="Arial MT"/>
                <a:cs typeface="Arial MT"/>
              </a:rPr>
              <a:t>Assistance</a:t>
            </a:r>
            <a:r>
              <a:rPr kumimoji="0" lang="fr-FR" sz="1100" b="0" i="0" u="none" strike="noStrike" kern="1200" cap="none" spc="-20" normalizeH="0" baseline="0" noProof="0" dirty="0">
                <a:ln>
                  <a:noFill/>
                </a:ln>
                <a:solidFill>
                  <a:prstClr val="black"/>
                </a:solidFill>
                <a:effectLst/>
                <a:uLnTx/>
                <a:uFillTx/>
                <a:latin typeface="Arial MT"/>
                <a:ea typeface="Arial MT"/>
                <a:cs typeface="Arial MT"/>
              </a:rPr>
              <a:t> </a:t>
            </a:r>
            <a:r>
              <a:rPr kumimoji="0" lang="fr-FR" sz="1100" b="0" i="0" u="none" strike="noStrike" kern="1200" cap="none" spc="0" normalizeH="0" baseline="0" noProof="0" dirty="0">
                <a:ln>
                  <a:noFill/>
                </a:ln>
                <a:solidFill>
                  <a:prstClr val="black"/>
                </a:solidFill>
                <a:effectLst/>
                <a:uLnTx/>
                <a:uFillTx/>
                <a:latin typeface="Arial MT"/>
                <a:ea typeface="Arial MT"/>
                <a:cs typeface="Arial MT"/>
              </a:rPr>
              <a:t>à</a:t>
            </a:r>
            <a:r>
              <a:rPr kumimoji="0" lang="fr-FR" sz="1100" b="0" i="0" u="none" strike="noStrike" kern="1200" cap="none" spc="-5" normalizeH="0" baseline="0" noProof="0" dirty="0">
                <a:ln>
                  <a:noFill/>
                </a:ln>
                <a:solidFill>
                  <a:prstClr val="black"/>
                </a:solidFill>
                <a:effectLst/>
                <a:uLnTx/>
                <a:uFillTx/>
                <a:latin typeface="Arial MT"/>
                <a:ea typeface="Arial MT"/>
                <a:cs typeface="Arial MT"/>
              </a:rPr>
              <a:t> </a:t>
            </a:r>
            <a:r>
              <a:rPr kumimoji="0" lang="fr-FR" sz="1100" b="0" i="0" u="none" strike="noStrike" kern="1200" cap="none" spc="0" normalizeH="0" baseline="0" noProof="0" dirty="0">
                <a:ln>
                  <a:noFill/>
                </a:ln>
                <a:solidFill>
                  <a:prstClr val="black"/>
                </a:solidFill>
                <a:effectLst/>
                <a:uLnTx/>
                <a:uFillTx/>
                <a:latin typeface="Arial MT"/>
                <a:ea typeface="Arial MT"/>
                <a:cs typeface="Arial MT"/>
              </a:rPr>
              <a:t>la</a:t>
            </a:r>
            <a:r>
              <a:rPr kumimoji="0" lang="fr-FR" sz="1100" b="0" i="0" u="none" strike="noStrike" kern="1200" cap="none" spc="-15" normalizeH="0" baseline="0" noProof="0" dirty="0">
                <a:ln>
                  <a:noFill/>
                </a:ln>
                <a:solidFill>
                  <a:prstClr val="black"/>
                </a:solidFill>
                <a:effectLst/>
                <a:uLnTx/>
                <a:uFillTx/>
                <a:latin typeface="Arial MT"/>
                <a:ea typeface="Arial MT"/>
                <a:cs typeface="Arial MT"/>
              </a:rPr>
              <a:t> </a:t>
            </a:r>
            <a:r>
              <a:rPr kumimoji="0" lang="fr-FR" sz="1100" b="0" i="0" u="none" strike="noStrike" kern="1200" cap="none" spc="0" normalizeH="0" baseline="0" noProof="0" dirty="0">
                <a:ln>
                  <a:noFill/>
                </a:ln>
                <a:solidFill>
                  <a:prstClr val="black"/>
                </a:solidFill>
                <a:effectLst/>
                <a:uLnTx/>
                <a:uFillTx/>
                <a:latin typeface="Arial MT"/>
                <a:ea typeface="Arial MT"/>
                <a:cs typeface="Arial MT"/>
              </a:rPr>
              <a:t>gestion</a:t>
            </a:r>
            <a:r>
              <a:rPr kumimoji="0" lang="fr-FR" sz="1100" b="0" i="0" u="none" strike="noStrike" kern="1200" cap="none" spc="-5" normalizeH="0" baseline="0" noProof="0" dirty="0">
                <a:ln>
                  <a:noFill/>
                </a:ln>
                <a:solidFill>
                  <a:prstClr val="black"/>
                </a:solidFill>
                <a:effectLst/>
                <a:uLnTx/>
                <a:uFillTx/>
                <a:latin typeface="Arial MT"/>
                <a:ea typeface="Arial MT"/>
                <a:cs typeface="Arial MT"/>
              </a:rPr>
              <a:t> </a:t>
            </a:r>
            <a:r>
              <a:rPr kumimoji="0" lang="fr-FR" sz="1100" b="0" i="0" u="none" strike="noStrike" kern="1200" cap="none" spc="0" normalizeH="0" baseline="0" noProof="0" dirty="0">
                <a:ln>
                  <a:noFill/>
                </a:ln>
                <a:solidFill>
                  <a:prstClr val="black"/>
                </a:solidFill>
                <a:effectLst/>
                <a:uLnTx/>
                <a:uFillTx/>
                <a:latin typeface="Arial MT"/>
                <a:ea typeface="Arial MT"/>
                <a:cs typeface="Arial MT"/>
              </a:rPr>
              <a:t>des</a:t>
            </a:r>
            <a:r>
              <a:rPr kumimoji="0" lang="fr-FR" sz="1100" b="0" i="0" u="none" strike="noStrike" kern="1200" cap="none" spc="5" normalizeH="0" baseline="0" noProof="0" dirty="0">
                <a:ln>
                  <a:noFill/>
                </a:ln>
                <a:solidFill>
                  <a:prstClr val="black"/>
                </a:solidFill>
                <a:effectLst/>
                <a:uLnTx/>
                <a:uFillTx/>
                <a:latin typeface="Arial MT"/>
                <a:ea typeface="Arial MT"/>
                <a:cs typeface="Arial MT"/>
              </a:rPr>
              <a:t> </a:t>
            </a:r>
            <a:r>
              <a:rPr kumimoji="0" lang="fr-FR" sz="1100" b="0" i="0" u="none" strike="noStrike" kern="1200" cap="none" spc="0" normalizeH="0" baseline="0" noProof="0" dirty="0">
                <a:ln>
                  <a:noFill/>
                </a:ln>
                <a:solidFill>
                  <a:prstClr val="black"/>
                </a:solidFill>
                <a:effectLst/>
                <a:uLnTx/>
                <a:uFillTx/>
                <a:latin typeface="Arial MT"/>
                <a:ea typeface="Arial MT"/>
                <a:cs typeface="Arial MT"/>
              </a:rPr>
              <a:t>organisations</a:t>
            </a:r>
            <a:r>
              <a:rPr kumimoji="0" lang="fr-FR" sz="1100" b="0" i="0" u="none" strike="noStrike" kern="1200" cap="none" spc="-15" normalizeH="0" baseline="0" noProof="0" dirty="0">
                <a:ln>
                  <a:noFill/>
                </a:ln>
                <a:solidFill>
                  <a:prstClr val="black"/>
                </a:solidFill>
                <a:effectLst/>
                <a:uLnTx/>
                <a:uFillTx/>
                <a:latin typeface="Arial MT"/>
                <a:ea typeface="Arial MT"/>
                <a:cs typeface="Arial MT"/>
              </a:rPr>
              <a:t> </a:t>
            </a:r>
            <a:r>
              <a:rPr kumimoji="0" lang="fr-FR" sz="1100" b="0" i="0" u="none" strike="noStrike" kern="1200" cap="none" spc="0" normalizeH="0" baseline="0" noProof="0" dirty="0">
                <a:ln>
                  <a:noFill/>
                </a:ln>
                <a:solidFill>
                  <a:prstClr val="black"/>
                </a:solidFill>
                <a:effectLst/>
                <a:uLnTx/>
                <a:uFillTx/>
                <a:latin typeface="Arial MT"/>
                <a:ea typeface="Arial MT"/>
                <a:cs typeface="Arial MT"/>
              </a:rPr>
              <a:t>et</a:t>
            </a:r>
            <a:r>
              <a:rPr kumimoji="0" lang="fr-FR" sz="1100" b="0" i="0" u="none" strike="noStrike" kern="1200" cap="none" spc="-15" normalizeH="0" baseline="0" noProof="0" dirty="0">
                <a:ln>
                  <a:noFill/>
                </a:ln>
                <a:solidFill>
                  <a:prstClr val="black"/>
                </a:solidFill>
                <a:effectLst/>
                <a:uLnTx/>
                <a:uFillTx/>
                <a:latin typeface="Arial MT"/>
                <a:ea typeface="Arial MT"/>
                <a:cs typeface="Arial MT"/>
              </a:rPr>
              <a:t> </a:t>
            </a:r>
            <a:r>
              <a:rPr kumimoji="0" lang="fr-FR" sz="1100" b="0" i="0" u="none" strike="noStrike" kern="1200" cap="none" spc="0" normalizeH="0" baseline="0" noProof="0" dirty="0">
                <a:ln>
                  <a:noFill/>
                </a:ln>
                <a:solidFill>
                  <a:prstClr val="black"/>
                </a:solidFill>
                <a:effectLst/>
                <a:uLnTx/>
                <a:uFillTx/>
                <a:latin typeface="Arial MT"/>
                <a:ea typeface="Arial MT"/>
                <a:cs typeface="Arial MT"/>
              </a:rPr>
              <a:t>de</a:t>
            </a:r>
            <a:r>
              <a:rPr kumimoji="0" lang="fr-FR" sz="1100" b="0" i="0" u="none" strike="noStrike" kern="1200" cap="none" spc="15" normalizeH="0" baseline="0" noProof="0" dirty="0">
                <a:ln>
                  <a:noFill/>
                </a:ln>
                <a:solidFill>
                  <a:prstClr val="black"/>
                </a:solidFill>
                <a:effectLst/>
                <a:uLnTx/>
                <a:uFillTx/>
                <a:latin typeface="Arial MT"/>
                <a:ea typeface="Arial MT"/>
                <a:cs typeface="Arial MT"/>
              </a:rPr>
              <a:t> </a:t>
            </a:r>
            <a:r>
              <a:rPr kumimoji="0" lang="fr-FR" sz="1100" b="0" i="0" u="none" strike="noStrike" kern="1200" cap="none" spc="0" normalizeH="0" baseline="0" noProof="0" dirty="0">
                <a:ln>
                  <a:noFill/>
                </a:ln>
                <a:solidFill>
                  <a:prstClr val="black"/>
                </a:solidFill>
                <a:effectLst/>
                <a:uLnTx/>
                <a:uFillTx/>
                <a:latin typeface="Arial MT"/>
                <a:ea typeface="Arial MT"/>
                <a:cs typeface="Arial MT"/>
              </a:rPr>
              <a:t>leurs</a:t>
            </a:r>
            <a:r>
              <a:rPr kumimoji="0" lang="fr-FR" sz="1100" b="0" i="0" u="none" strike="noStrike" kern="1200" cap="none" spc="-5" normalizeH="0" baseline="0" noProof="0" dirty="0">
                <a:ln>
                  <a:noFill/>
                </a:ln>
                <a:solidFill>
                  <a:prstClr val="black"/>
                </a:solidFill>
                <a:effectLst/>
                <a:uLnTx/>
                <a:uFillTx/>
                <a:latin typeface="Arial MT"/>
                <a:ea typeface="Arial MT"/>
                <a:cs typeface="Arial MT"/>
              </a:rPr>
              <a:t> </a:t>
            </a:r>
            <a:r>
              <a:rPr kumimoji="0" lang="fr-FR" sz="1100" b="0" i="0" u="none" strike="noStrike" kern="1200" cap="none" spc="0" normalizeH="0" baseline="0" noProof="0" dirty="0">
                <a:ln>
                  <a:noFill/>
                </a:ln>
                <a:solidFill>
                  <a:prstClr val="black"/>
                </a:solidFill>
                <a:effectLst/>
                <a:uLnTx/>
                <a:uFillTx/>
                <a:latin typeface="Arial MT"/>
                <a:ea typeface="Arial MT"/>
                <a:cs typeface="Arial MT"/>
              </a:rPr>
              <a:t>activités</a:t>
            </a:r>
            <a:r>
              <a:rPr kumimoji="0" lang="fr-FR" sz="1100" b="0" i="0" u="none" strike="noStrike" kern="1200" cap="none" spc="-10" normalizeH="0" baseline="0" noProof="0" dirty="0">
                <a:ln>
                  <a:noFill/>
                </a:ln>
                <a:solidFill>
                  <a:prstClr val="black"/>
                </a:solidFill>
                <a:effectLst/>
                <a:uLnTx/>
                <a:uFillTx/>
                <a:latin typeface="Arial MT"/>
                <a:ea typeface="Arial MT"/>
                <a:cs typeface="Arial MT"/>
              </a:rPr>
              <a:t> </a:t>
            </a:r>
            <a:r>
              <a:rPr kumimoji="0" lang="fr-FR" sz="1100" b="0" i="0" u="none" strike="noStrike" kern="1200" cap="none" spc="0" normalizeH="0" baseline="0" noProof="0" dirty="0">
                <a:ln>
                  <a:noFill/>
                </a:ln>
                <a:solidFill>
                  <a:prstClr val="black"/>
                </a:solidFill>
                <a:effectLst/>
                <a:uLnTx/>
                <a:uFillTx/>
                <a:latin typeface="Arial MT"/>
                <a:ea typeface="Arial MT"/>
                <a:cs typeface="Arial MT"/>
              </a:rPr>
              <a:t>(</a:t>
            </a:r>
            <a:r>
              <a:rPr kumimoji="0" lang="fr-FR" sz="1100" b="0" i="0" u="none" strike="noStrike" kern="1200" cap="none" spc="0" normalizeH="0" baseline="0" noProof="0" dirty="0" err="1">
                <a:ln>
                  <a:noFill/>
                </a:ln>
                <a:solidFill>
                  <a:prstClr val="black"/>
                </a:solidFill>
                <a:effectLst/>
                <a:uLnTx/>
                <a:uFillTx/>
                <a:latin typeface="Arial MT"/>
                <a:ea typeface="Arial MT"/>
                <a:cs typeface="Arial MT"/>
              </a:rPr>
              <a:t>AGOrA</a:t>
            </a:r>
            <a:r>
              <a:rPr kumimoji="0" lang="fr-FR" sz="1100" b="0" i="0" u="none" strike="noStrike" kern="1200" cap="none" spc="0" normalizeH="0" baseline="0" noProof="0" dirty="0">
                <a:ln>
                  <a:noFill/>
                </a:ln>
                <a:solidFill>
                  <a:prstClr val="black"/>
                </a:solidFill>
                <a:effectLst/>
                <a:uLnTx/>
                <a:uFillTx/>
                <a:latin typeface="Arial MT"/>
                <a:ea typeface="Arial MT"/>
                <a:cs typeface="Arial MT"/>
              </a:rPr>
              <a:t>)</a:t>
            </a:r>
          </a:p>
          <a:p>
            <a:pPr marL="342900" marR="0" lvl="0" indent="-342900" algn="l" defTabSz="914400" rtl="0" eaLnBrk="1" fontAlgn="auto" latinLnBrk="0" hangingPunct="1">
              <a:lnSpc>
                <a:spcPct val="100000"/>
              </a:lnSpc>
              <a:spcBef>
                <a:spcPts val="170"/>
              </a:spcBef>
              <a:spcAft>
                <a:spcPts val="0"/>
              </a:spcAft>
              <a:buClrTx/>
              <a:buSzTx/>
              <a:buFont typeface="Wingdings" panose="05000000000000000000" pitchFamily="2" charset="2"/>
              <a:buChar char=""/>
              <a:tabLst>
                <a:tab pos="1130935" algn="l"/>
                <a:tab pos="1131570" algn="l"/>
              </a:tabLst>
              <a:defRPr/>
            </a:pPr>
            <a:r>
              <a:rPr kumimoji="0" lang="fr-FR" sz="1100" b="0" i="0" u="none" strike="noStrike" kern="1200" cap="none" spc="0" normalizeH="0" baseline="0" noProof="0" dirty="0">
                <a:ln>
                  <a:noFill/>
                </a:ln>
                <a:solidFill>
                  <a:prstClr val="black"/>
                </a:solidFill>
                <a:effectLst/>
                <a:uLnTx/>
                <a:uFillTx/>
                <a:latin typeface="Arial MT"/>
                <a:ea typeface="Arial MT"/>
                <a:cs typeface="Arial MT"/>
              </a:rPr>
              <a:t>Logistique</a:t>
            </a:r>
          </a:p>
          <a:p>
            <a:pPr marL="342900" marR="0" lvl="0" indent="-342900" algn="l" defTabSz="914400" rtl="0" eaLnBrk="1" fontAlgn="auto" latinLnBrk="0" hangingPunct="1">
              <a:lnSpc>
                <a:spcPct val="100000"/>
              </a:lnSpc>
              <a:spcBef>
                <a:spcPts val="170"/>
              </a:spcBef>
              <a:spcAft>
                <a:spcPts val="0"/>
              </a:spcAft>
              <a:buClrTx/>
              <a:buSzTx/>
              <a:buFont typeface="Wingdings" panose="05000000000000000000" pitchFamily="2" charset="2"/>
              <a:buChar char=""/>
              <a:tabLst>
                <a:tab pos="1130935" algn="l"/>
                <a:tab pos="1131570" algn="l"/>
              </a:tabLst>
              <a:defRPr/>
            </a:pPr>
            <a:r>
              <a:rPr kumimoji="0" lang="fr-FR" sz="1100" b="0" i="0" u="none" strike="noStrike" kern="1200" cap="none" spc="0" normalizeH="0" baseline="0" noProof="0" dirty="0">
                <a:ln>
                  <a:noFill/>
                </a:ln>
                <a:solidFill>
                  <a:prstClr val="black"/>
                </a:solidFill>
                <a:effectLst/>
                <a:uLnTx/>
                <a:uFillTx/>
                <a:latin typeface="Arial MT"/>
                <a:ea typeface="Arial MT"/>
                <a:cs typeface="Arial MT"/>
              </a:rPr>
              <a:t>Organisation</a:t>
            </a:r>
            <a:r>
              <a:rPr kumimoji="0" lang="fr-FR" sz="1100" b="0" i="0" u="none" strike="noStrike" kern="1200" cap="none" spc="-20" normalizeH="0" baseline="0" noProof="0" dirty="0">
                <a:ln>
                  <a:noFill/>
                </a:ln>
                <a:solidFill>
                  <a:prstClr val="black"/>
                </a:solidFill>
                <a:effectLst/>
                <a:uLnTx/>
                <a:uFillTx/>
                <a:latin typeface="Arial MT"/>
                <a:ea typeface="Arial MT"/>
                <a:cs typeface="Arial MT"/>
              </a:rPr>
              <a:t> </a:t>
            </a:r>
            <a:r>
              <a:rPr kumimoji="0" lang="fr-FR" sz="1100" b="0" i="0" u="none" strike="noStrike" kern="1200" cap="none" spc="0" normalizeH="0" baseline="0" noProof="0" dirty="0">
                <a:ln>
                  <a:noFill/>
                </a:ln>
                <a:solidFill>
                  <a:prstClr val="black"/>
                </a:solidFill>
                <a:effectLst/>
                <a:uLnTx/>
                <a:uFillTx/>
                <a:latin typeface="Arial MT"/>
                <a:ea typeface="Arial MT"/>
                <a:cs typeface="Arial MT"/>
              </a:rPr>
              <a:t>de</a:t>
            </a:r>
            <a:r>
              <a:rPr kumimoji="0" lang="fr-FR" sz="1100" b="0" i="0" u="none" strike="noStrike" kern="1200" cap="none" spc="-5" normalizeH="0" baseline="0" noProof="0" dirty="0">
                <a:ln>
                  <a:noFill/>
                </a:ln>
                <a:solidFill>
                  <a:prstClr val="black"/>
                </a:solidFill>
                <a:effectLst/>
                <a:uLnTx/>
                <a:uFillTx/>
                <a:latin typeface="Arial MT"/>
                <a:ea typeface="Arial MT"/>
                <a:cs typeface="Arial MT"/>
              </a:rPr>
              <a:t> </a:t>
            </a:r>
            <a:r>
              <a:rPr kumimoji="0" lang="fr-FR" sz="1100" b="0" i="0" u="none" strike="noStrike" kern="1200" cap="none" spc="0" normalizeH="0" baseline="0" noProof="0" dirty="0">
                <a:ln>
                  <a:noFill/>
                </a:ln>
                <a:solidFill>
                  <a:prstClr val="black"/>
                </a:solidFill>
                <a:effectLst/>
                <a:uLnTx/>
                <a:uFillTx/>
                <a:latin typeface="Arial MT"/>
                <a:ea typeface="Arial MT"/>
                <a:cs typeface="Arial MT"/>
              </a:rPr>
              <a:t>transport</a:t>
            </a:r>
            <a:r>
              <a:rPr kumimoji="0" lang="fr-FR" sz="1100" b="0" i="0" u="none" strike="noStrike" kern="1200" cap="none" spc="-5" normalizeH="0" baseline="0" noProof="0" dirty="0">
                <a:ln>
                  <a:noFill/>
                </a:ln>
                <a:solidFill>
                  <a:prstClr val="black"/>
                </a:solidFill>
                <a:effectLst/>
                <a:uLnTx/>
                <a:uFillTx/>
                <a:latin typeface="Arial MT"/>
                <a:ea typeface="Arial MT"/>
                <a:cs typeface="Arial MT"/>
              </a:rPr>
              <a:t> </a:t>
            </a:r>
            <a:r>
              <a:rPr kumimoji="0" lang="fr-FR" sz="1100" b="0" i="0" u="none" strike="noStrike" kern="1200" cap="none" spc="0" normalizeH="0" baseline="0" noProof="0" dirty="0">
                <a:ln>
                  <a:noFill/>
                </a:ln>
                <a:solidFill>
                  <a:prstClr val="black"/>
                </a:solidFill>
                <a:effectLst/>
                <a:uLnTx/>
                <a:uFillTx/>
                <a:latin typeface="Arial MT"/>
                <a:ea typeface="Arial MT"/>
                <a:cs typeface="Arial MT"/>
              </a:rPr>
              <a:t>de</a:t>
            </a:r>
            <a:r>
              <a:rPr kumimoji="0" lang="fr-FR" sz="1100" b="0" i="0" u="none" strike="noStrike" kern="1200" cap="none" spc="-20" normalizeH="0" baseline="0" noProof="0" dirty="0">
                <a:ln>
                  <a:noFill/>
                </a:ln>
                <a:solidFill>
                  <a:prstClr val="black"/>
                </a:solidFill>
                <a:effectLst/>
                <a:uLnTx/>
                <a:uFillTx/>
                <a:latin typeface="Arial MT"/>
                <a:ea typeface="Arial MT"/>
                <a:cs typeface="Arial MT"/>
              </a:rPr>
              <a:t> </a:t>
            </a:r>
            <a:r>
              <a:rPr kumimoji="0" lang="fr-FR" sz="1100" b="0" i="0" u="none" strike="noStrike" kern="1200" cap="none" spc="0" normalizeH="0" baseline="0" noProof="0" dirty="0">
                <a:ln>
                  <a:noFill/>
                </a:ln>
                <a:solidFill>
                  <a:prstClr val="black"/>
                </a:solidFill>
                <a:effectLst/>
                <a:uLnTx/>
                <a:uFillTx/>
                <a:latin typeface="Arial MT"/>
                <a:ea typeface="Arial MT"/>
                <a:cs typeface="Arial MT"/>
              </a:rPr>
              <a:t>marchandises</a:t>
            </a:r>
          </a:p>
        </p:txBody>
      </p:sp>
      <p:sp>
        <p:nvSpPr>
          <p:cNvPr id="6" name="Rectangle 5">
            <a:extLst>
              <a:ext uri="{FF2B5EF4-FFF2-40B4-BE49-F238E27FC236}">
                <a16:creationId xmlns:a16="http://schemas.microsoft.com/office/drawing/2014/main" id="{7629C01C-5E76-4563-A2CC-62D8709C63C4}"/>
              </a:ext>
            </a:extLst>
          </p:cNvPr>
          <p:cNvSpPr/>
          <p:nvPr/>
        </p:nvSpPr>
        <p:spPr>
          <a:xfrm>
            <a:off x="609600" y="3228031"/>
            <a:ext cx="6096000" cy="1184940"/>
          </a:xfrm>
          <a:prstGeom prst="rect">
            <a:avLst/>
          </a:prstGeom>
        </p:spPr>
        <p:txBody>
          <a:bodyPr>
            <a:spAutoFit/>
          </a:bodyPr>
          <a:lstStyle/>
          <a:p>
            <a:pPr marL="320040" marR="0" lvl="0" indent="0" algn="l" defTabSz="914400" rtl="0" eaLnBrk="1" fontAlgn="auto" latinLnBrk="0" hangingPunct="1">
              <a:lnSpc>
                <a:spcPct val="100000"/>
              </a:lnSpc>
              <a:spcBef>
                <a:spcPts val="0"/>
              </a:spcBef>
              <a:spcAft>
                <a:spcPts val="0"/>
              </a:spcAft>
              <a:buClrTx/>
              <a:buSzTx/>
              <a:buFontTx/>
              <a:buNone/>
              <a:tabLst/>
              <a:defRPr/>
            </a:pPr>
            <a:r>
              <a:rPr kumimoji="0" lang="fr-FR" sz="1100" b="1" i="0" u="none" strike="noStrike" kern="1200" cap="none" spc="0" normalizeH="0" baseline="0" noProof="0" dirty="0">
                <a:ln>
                  <a:noFill/>
                </a:ln>
                <a:solidFill>
                  <a:srgbClr val="0070C0"/>
                </a:solidFill>
                <a:effectLst/>
                <a:uLnTx/>
                <a:uFillTx/>
                <a:latin typeface="Arial" panose="020B0604020202020204" pitchFamily="34" charset="0"/>
                <a:ea typeface="Arial" panose="020B0604020202020204" pitchFamily="34" charset="0"/>
                <a:cs typeface="+mn-cs"/>
              </a:rPr>
              <a:t>Métiers de</a:t>
            </a:r>
            <a:r>
              <a:rPr kumimoji="0" lang="fr-FR" sz="1100" b="1" i="0" u="none" strike="noStrike" kern="1200" cap="none" spc="-10" normalizeH="0" baseline="0" noProof="0" dirty="0">
                <a:ln>
                  <a:noFill/>
                </a:ln>
                <a:solidFill>
                  <a:srgbClr val="0070C0"/>
                </a:solidFill>
                <a:effectLst/>
                <a:uLnTx/>
                <a:uFillTx/>
                <a:latin typeface="Arial" panose="020B0604020202020204" pitchFamily="34" charset="0"/>
                <a:ea typeface="Arial" panose="020B0604020202020204" pitchFamily="34" charset="0"/>
                <a:cs typeface="+mn-cs"/>
              </a:rPr>
              <a:t> </a:t>
            </a:r>
            <a:r>
              <a:rPr kumimoji="0" lang="fr-FR" sz="1100" b="1" i="0" u="none" strike="noStrike" kern="1200" cap="none" spc="0" normalizeH="0" baseline="0" noProof="0" dirty="0">
                <a:ln>
                  <a:noFill/>
                </a:ln>
                <a:solidFill>
                  <a:srgbClr val="0070C0"/>
                </a:solidFill>
                <a:effectLst/>
                <a:uLnTx/>
                <a:uFillTx/>
                <a:latin typeface="Arial" panose="020B0604020202020204" pitchFamily="34" charset="0"/>
                <a:ea typeface="Arial" panose="020B0604020202020204" pitchFamily="34" charset="0"/>
                <a:cs typeface="+mn-cs"/>
              </a:rPr>
              <a:t>la</a:t>
            </a:r>
            <a:r>
              <a:rPr kumimoji="0" lang="fr-FR" sz="1100" b="1" i="0" u="none" strike="noStrike" kern="1200" cap="none" spc="-5" normalizeH="0" baseline="0" noProof="0" dirty="0">
                <a:ln>
                  <a:noFill/>
                </a:ln>
                <a:solidFill>
                  <a:srgbClr val="0070C0"/>
                </a:solidFill>
                <a:effectLst/>
                <a:uLnTx/>
                <a:uFillTx/>
                <a:latin typeface="Arial" panose="020B0604020202020204" pitchFamily="34" charset="0"/>
                <a:ea typeface="Arial" panose="020B0604020202020204" pitchFamily="34" charset="0"/>
                <a:cs typeface="+mn-cs"/>
              </a:rPr>
              <a:t> </a:t>
            </a:r>
            <a:r>
              <a:rPr kumimoji="0" lang="fr-FR" sz="1100" b="1" i="0" u="none" strike="noStrike" kern="1200" cap="none" spc="0" normalizeH="0" baseline="0" noProof="0" dirty="0">
                <a:ln>
                  <a:noFill/>
                </a:ln>
                <a:solidFill>
                  <a:srgbClr val="0070C0"/>
                </a:solidFill>
                <a:effectLst/>
                <a:uLnTx/>
                <a:uFillTx/>
                <a:latin typeface="Arial" panose="020B0604020202020204" pitchFamily="34" charset="0"/>
                <a:ea typeface="Arial" panose="020B0604020202020204" pitchFamily="34" charset="0"/>
                <a:cs typeface="+mn-cs"/>
              </a:rPr>
              <a:t>relation</a:t>
            </a:r>
            <a:r>
              <a:rPr kumimoji="0" lang="fr-FR" sz="1100" b="1" i="0" u="none" strike="noStrike" kern="1200" cap="none" spc="-15" normalizeH="0" baseline="0" noProof="0" dirty="0">
                <a:ln>
                  <a:noFill/>
                </a:ln>
                <a:solidFill>
                  <a:srgbClr val="0070C0"/>
                </a:solidFill>
                <a:effectLst/>
                <a:uLnTx/>
                <a:uFillTx/>
                <a:latin typeface="Arial" panose="020B0604020202020204" pitchFamily="34" charset="0"/>
                <a:ea typeface="Arial" panose="020B0604020202020204" pitchFamily="34" charset="0"/>
                <a:cs typeface="+mn-cs"/>
              </a:rPr>
              <a:t> </a:t>
            </a:r>
            <a:r>
              <a:rPr kumimoji="0" lang="fr-FR" sz="1100" b="1" i="0" u="none" strike="noStrike" kern="1200" cap="none" spc="0" normalizeH="0" baseline="0" noProof="0" dirty="0">
                <a:ln>
                  <a:noFill/>
                </a:ln>
                <a:solidFill>
                  <a:srgbClr val="0070C0"/>
                </a:solidFill>
                <a:effectLst/>
                <a:uLnTx/>
                <a:uFillTx/>
                <a:latin typeface="Arial" panose="020B0604020202020204" pitchFamily="34" charset="0"/>
                <a:ea typeface="Arial" panose="020B0604020202020204" pitchFamily="34" charset="0"/>
                <a:cs typeface="+mn-cs"/>
              </a:rPr>
              <a:t>client</a:t>
            </a:r>
          </a:p>
          <a:p>
            <a:pPr marL="342900" marR="0" lvl="0" indent="-342900" algn="l" defTabSz="914400" rtl="0" eaLnBrk="1" fontAlgn="auto" latinLnBrk="0" hangingPunct="1">
              <a:lnSpc>
                <a:spcPct val="100000"/>
              </a:lnSpc>
              <a:spcBef>
                <a:spcPts val="170"/>
              </a:spcBef>
              <a:spcAft>
                <a:spcPts val="0"/>
              </a:spcAft>
              <a:buClrTx/>
              <a:buSzTx/>
              <a:buFont typeface="Wingdings" panose="05000000000000000000" pitchFamily="2" charset="2"/>
              <a:buChar char=""/>
              <a:tabLst>
                <a:tab pos="1130935" algn="l"/>
                <a:tab pos="1131570" algn="l"/>
              </a:tabLst>
              <a:defRPr/>
            </a:pPr>
            <a:r>
              <a:rPr kumimoji="0" lang="fr-FR" sz="1100" b="0" i="0" u="none" strike="noStrike" kern="1200" cap="none" spc="0" normalizeH="0" baseline="0" noProof="0" dirty="0">
                <a:ln>
                  <a:noFill/>
                </a:ln>
                <a:solidFill>
                  <a:prstClr val="black"/>
                </a:solidFill>
                <a:effectLst/>
                <a:uLnTx/>
                <a:uFillTx/>
                <a:latin typeface="Arial MT"/>
                <a:ea typeface="Arial MT"/>
                <a:cs typeface="Arial MT"/>
              </a:rPr>
              <a:t>Métiers</a:t>
            </a:r>
            <a:r>
              <a:rPr kumimoji="0" lang="fr-FR" sz="1100" b="0" i="0" u="none" strike="noStrike" kern="1200" cap="none" spc="-5" normalizeH="0" baseline="0" noProof="0" dirty="0">
                <a:ln>
                  <a:noFill/>
                </a:ln>
                <a:solidFill>
                  <a:prstClr val="black"/>
                </a:solidFill>
                <a:effectLst/>
                <a:uLnTx/>
                <a:uFillTx/>
                <a:latin typeface="Arial MT"/>
                <a:ea typeface="Arial MT"/>
                <a:cs typeface="Arial MT"/>
              </a:rPr>
              <a:t> </a:t>
            </a:r>
            <a:r>
              <a:rPr kumimoji="0" lang="fr-FR" sz="1100" b="0" i="0" u="none" strike="noStrike" kern="1200" cap="none" spc="0" normalizeH="0" baseline="0" noProof="0" dirty="0">
                <a:ln>
                  <a:noFill/>
                </a:ln>
                <a:solidFill>
                  <a:prstClr val="black"/>
                </a:solidFill>
                <a:effectLst/>
                <a:uLnTx/>
                <a:uFillTx/>
                <a:latin typeface="Arial MT"/>
                <a:ea typeface="Arial MT"/>
                <a:cs typeface="Arial MT"/>
              </a:rPr>
              <a:t>du</a:t>
            </a:r>
            <a:r>
              <a:rPr kumimoji="0" lang="fr-FR" sz="1100" b="0" i="0" u="none" strike="noStrike" kern="1200" cap="none" spc="-15" normalizeH="0" baseline="0" noProof="0" dirty="0">
                <a:ln>
                  <a:noFill/>
                </a:ln>
                <a:solidFill>
                  <a:prstClr val="black"/>
                </a:solidFill>
                <a:effectLst/>
                <a:uLnTx/>
                <a:uFillTx/>
                <a:latin typeface="Arial MT"/>
                <a:ea typeface="Arial MT"/>
                <a:cs typeface="Arial MT"/>
              </a:rPr>
              <a:t> </a:t>
            </a:r>
            <a:r>
              <a:rPr kumimoji="0" lang="fr-FR" sz="1100" b="0" i="0" u="none" strike="noStrike" kern="1200" cap="none" spc="0" normalizeH="0" baseline="0" noProof="0" dirty="0">
                <a:ln>
                  <a:noFill/>
                </a:ln>
                <a:solidFill>
                  <a:prstClr val="black"/>
                </a:solidFill>
                <a:effectLst/>
                <a:uLnTx/>
                <a:uFillTx/>
                <a:latin typeface="Arial MT"/>
                <a:ea typeface="Arial MT"/>
                <a:cs typeface="Arial MT"/>
              </a:rPr>
              <a:t>commerce</a:t>
            </a:r>
            <a:r>
              <a:rPr kumimoji="0" lang="fr-FR" sz="1100" b="0" i="0" u="none" strike="noStrike" kern="1200" cap="none" spc="-15" normalizeH="0" baseline="0" noProof="0" dirty="0">
                <a:ln>
                  <a:noFill/>
                </a:ln>
                <a:solidFill>
                  <a:prstClr val="black"/>
                </a:solidFill>
                <a:effectLst/>
                <a:uLnTx/>
                <a:uFillTx/>
                <a:latin typeface="Arial MT"/>
                <a:ea typeface="Arial MT"/>
                <a:cs typeface="Arial MT"/>
              </a:rPr>
              <a:t> </a:t>
            </a:r>
            <a:r>
              <a:rPr kumimoji="0" lang="fr-FR" sz="1100" b="0" i="0" u="none" strike="noStrike" kern="1200" cap="none" spc="0" normalizeH="0" baseline="0" noProof="0" dirty="0">
                <a:ln>
                  <a:noFill/>
                </a:ln>
                <a:solidFill>
                  <a:prstClr val="black"/>
                </a:solidFill>
                <a:effectLst/>
                <a:uLnTx/>
                <a:uFillTx/>
                <a:latin typeface="Arial MT"/>
                <a:ea typeface="Arial MT"/>
                <a:cs typeface="Arial MT"/>
              </a:rPr>
              <a:t>et</a:t>
            </a:r>
            <a:r>
              <a:rPr kumimoji="0" lang="fr-FR" sz="1100" b="0" i="0" u="none" strike="noStrike" kern="1200" cap="none" spc="-10" normalizeH="0" baseline="0" noProof="0" dirty="0">
                <a:ln>
                  <a:noFill/>
                </a:ln>
                <a:solidFill>
                  <a:prstClr val="black"/>
                </a:solidFill>
                <a:effectLst/>
                <a:uLnTx/>
                <a:uFillTx/>
                <a:latin typeface="Arial MT"/>
                <a:ea typeface="Arial MT"/>
                <a:cs typeface="Arial MT"/>
              </a:rPr>
              <a:t> </a:t>
            </a:r>
            <a:r>
              <a:rPr kumimoji="0" lang="fr-FR" sz="1100" b="0" i="0" u="none" strike="noStrike" kern="1200" cap="none" spc="0" normalizeH="0" baseline="0" noProof="0" dirty="0">
                <a:ln>
                  <a:noFill/>
                </a:ln>
                <a:solidFill>
                  <a:prstClr val="black"/>
                </a:solidFill>
                <a:effectLst/>
                <a:uLnTx/>
                <a:uFillTx/>
                <a:latin typeface="Arial MT"/>
                <a:ea typeface="Arial MT"/>
                <a:cs typeface="Arial MT"/>
              </a:rPr>
              <a:t>de</a:t>
            </a:r>
            <a:r>
              <a:rPr kumimoji="0" lang="fr-FR" sz="1100" b="0" i="0" u="none" strike="noStrike" kern="1200" cap="none" spc="-5" normalizeH="0" baseline="0" noProof="0" dirty="0">
                <a:ln>
                  <a:noFill/>
                </a:ln>
                <a:solidFill>
                  <a:prstClr val="black"/>
                </a:solidFill>
                <a:effectLst/>
                <a:uLnTx/>
                <a:uFillTx/>
                <a:latin typeface="Arial MT"/>
                <a:ea typeface="Arial MT"/>
                <a:cs typeface="Arial MT"/>
              </a:rPr>
              <a:t> </a:t>
            </a:r>
            <a:r>
              <a:rPr kumimoji="0" lang="fr-FR" sz="1100" b="0" i="0" u="none" strike="noStrike" kern="1200" cap="none" spc="0" normalizeH="0" baseline="0" noProof="0" dirty="0">
                <a:ln>
                  <a:noFill/>
                </a:ln>
                <a:solidFill>
                  <a:prstClr val="black"/>
                </a:solidFill>
                <a:effectLst/>
                <a:uLnTx/>
                <a:uFillTx/>
                <a:latin typeface="Arial MT"/>
                <a:ea typeface="Arial MT"/>
                <a:cs typeface="Arial MT"/>
              </a:rPr>
              <a:t>la</a:t>
            </a:r>
            <a:r>
              <a:rPr kumimoji="0" lang="fr-FR" sz="1100" b="0" i="0" u="none" strike="noStrike" kern="1200" cap="none" spc="-5" normalizeH="0" baseline="0" noProof="0" dirty="0">
                <a:ln>
                  <a:noFill/>
                </a:ln>
                <a:solidFill>
                  <a:prstClr val="black"/>
                </a:solidFill>
                <a:effectLst/>
                <a:uLnTx/>
                <a:uFillTx/>
                <a:latin typeface="Arial MT"/>
                <a:ea typeface="Arial MT"/>
                <a:cs typeface="Arial MT"/>
              </a:rPr>
              <a:t> </a:t>
            </a:r>
            <a:r>
              <a:rPr kumimoji="0" lang="fr-FR" sz="1100" b="0" i="0" u="none" strike="noStrike" kern="1200" cap="none" spc="0" normalizeH="0" baseline="0" noProof="0" dirty="0">
                <a:ln>
                  <a:noFill/>
                </a:ln>
                <a:solidFill>
                  <a:prstClr val="black"/>
                </a:solidFill>
                <a:effectLst/>
                <a:uLnTx/>
                <a:uFillTx/>
                <a:latin typeface="Arial MT"/>
                <a:ea typeface="Arial MT"/>
                <a:cs typeface="Arial MT"/>
              </a:rPr>
              <a:t>vente</a:t>
            </a:r>
            <a:r>
              <a:rPr kumimoji="0" lang="fr-FR" sz="1100" b="0" i="0" u="none" strike="noStrike" kern="1200" cap="none" spc="5" normalizeH="0" baseline="0" noProof="0" dirty="0">
                <a:ln>
                  <a:noFill/>
                </a:ln>
                <a:solidFill>
                  <a:prstClr val="black"/>
                </a:solidFill>
                <a:effectLst/>
                <a:uLnTx/>
                <a:uFillTx/>
                <a:latin typeface="Arial MT"/>
                <a:ea typeface="Arial MT"/>
                <a:cs typeface="Arial MT"/>
              </a:rPr>
              <a:t> </a:t>
            </a:r>
            <a:r>
              <a:rPr kumimoji="0" lang="fr-FR" sz="1100" b="0" i="0" u="none" strike="noStrike" kern="1200" cap="none" spc="0" normalizeH="0" baseline="0" noProof="0" dirty="0">
                <a:ln>
                  <a:noFill/>
                </a:ln>
                <a:solidFill>
                  <a:prstClr val="black"/>
                </a:solidFill>
                <a:effectLst/>
                <a:uLnTx/>
                <a:uFillTx/>
                <a:latin typeface="Arial MT"/>
                <a:ea typeface="Arial MT"/>
                <a:cs typeface="Arial MT"/>
              </a:rPr>
              <a:t>Option</a:t>
            </a:r>
            <a:r>
              <a:rPr kumimoji="0" lang="fr-FR" sz="1100" b="0" i="0" u="none" strike="noStrike" kern="1200" cap="none" spc="-5" normalizeH="0" baseline="0" noProof="0" dirty="0">
                <a:ln>
                  <a:noFill/>
                </a:ln>
                <a:solidFill>
                  <a:prstClr val="black"/>
                </a:solidFill>
                <a:effectLst/>
                <a:uLnTx/>
                <a:uFillTx/>
                <a:latin typeface="Arial MT"/>
                <a:ea typeface="Arial MT"/>
                <a:cs typeface="Arial MT"/>
              </a:rPr>
              <a:t> </a:t>
            </a:r>
            <a:r>
              <a:rPr kumimoji="0" lang="fr-FR" sz="1100" b="0" i="0" u="none" strike="noStrike" kern="1200" cap="none" spc="0" normalizeH="0" baseline="0" noProof="0" dirty="0">
                <a:ln>
                  <a:noFill/>
                </a:ln>
                <a:solidFill>
                  <a:prstClr val="black"/>
                </a:solidFill>
                <a:effectLst/>
                <a:uLnTx/>
                <a:uFillTx/>
                <a:latin typeface="Arial MT"/>
                <a:ea typeface="Arial MT"/>
                <a:cs typeface="Arial MT"/>
              </a:rPr>
              <a:t>A</a:t>
            </a:r>
            <a:r>
              <a:rPr kumimoji="0" lang="fr-FR" sz="1100" b="0" i="0" u="none" strike="noStrike" kern="1200" cap="none" spc="-10" normalizeH="0" baseline="0" noProof="0" dirty="0">
                <a:ln>
                  <a:noFill/>
                </a:ln>
                <a:solidFill>
                  <a:prstClr val="black"/>
                </a:solidFill>
                <a:effectLst/>
                <a:uLnTx/>
                <a:uFillTx/>
                <a:latin typeface="Arial MT"/>
                <a:ea typeface="Arial MT"/>
                <a:cs typeface="Arial MT"/>
              </a:rPr>
              <a:t> </a:t>
            </a:r>
            <a:r>
              <a:rPr kumimoji="0" lang="fr-FR" sz="1100" b="0" i="0" u="none" strike="noStrike" kern="1200" cap="none" spc="0" normalizeH="0" baseline="0" noProof="0" dirty="0">
                <a:ln>
                  <a:noFill/>
                </a:ln>
                <a:solidFill>
                  <a:prstClr val="black"/>
                </a:solidFill>
                <a:effectLst/>
                <a:uLnTx/>
                <a:uFillTx/>
                <a:latin typeface="Arial MT"/>
                <a:ea typeface="Arial MT"/>
                <a:cs typeface="Arial MT"/>
              </a:rPr>
              <a:t>Animation</a:t>
            </a:r>
            <a:r>
              <a:rPr kumimoji="0" lang="fr-FR" sz="1100" b="0" i="0" u="none" strike="noStrike" kern="1200" cap="none" spc="-20" normalizeH="0" baseline="0" noProof="0" dirty="0">
                <a:ln>
                  <a:noFill/>
                </a:ln>
                <a:solidFill>
                  <a:prstClr val="black"/>
                </a:solidFill>
                <a:effectLst/>
                <a:uLnTx/>
                <a:uFillTx/>
                <a:latin typeface="Arial MT"/>
                <a:ea typeface="Arial MT"/>
                <a:cs typeface="Arial MT"/>
              </a:rPr>
              <a:t> </a:t>
            </a:r>
            <a:r>
              <a:rPr kumimoji="0" lang="fr-FR" sz="1100" b="0" i="0" u="none" strike="noStrike" kern="1200" cap="none" spc="0" normalizeH="0" baseline="0" noProof="0" dirty="0">
                <a:ln>
                  <a:noFill/>
                </a:ln>
                <a:solidFill>
                  <a:prstClr val="black"/>
                </a:solidFill>
                <a:effectLst/>
                <a:uLnTx/>
                <a:uFillTx/>
                <a:latin typeface="Arial MT"/>
                <a:ea typeface="Arial MT"/>
                <a:cs typeface="Arial MT"/>
              </a:rPr>
              <a:t>et</a:t>
            </a:r>
            <a:r>
              <a:rPr kumimoji="0" lang="fr-FR" sz="1100" b="0" i="0" u="none" strike="noStrike" kern="1200" cap="none" spc="-5" normalizeH="0" baseline="0" noProof="0" dirty="0">
                <a:ln>
                  <a:noFill/>
                </a:ln>
                <a:solidFill>
                  <a:prstClr val="black"/>
                </a:solidFill>
                <a:effectLst/>
                <a:uLnTx/>
                <a:uFillTx/>
                <a:latin typeface="Arial MT"/>
                <a:ea typeface="Arial MT"/>
                <a:cs typeface="Arial MT"/>
              </a:rPr>
              <a:t> </a:t>
            </a:r>
            <a:r>
              <a:rPr kumimoji="0" lang="fr-FR" sz="1100" b="0" i="0" u="none" strike="noStrike" kern="1200" cap="none" spc="0" normalizeH="0" baseline="0" noProof="0" dirty="0">
                <a:ln>
                  <a:noFill/>
                </a:ln>
                <a:solidFill>
                  <a:prstClr val="black"/>
                </a:solidFill>
                <a:effectLst/>
                <a:uLnTx/>
                <a:uFillTx/>
                <a:latin typeface="Arial MT"/>
                <a:ea typeface="Arial MT"/>
                <a:cs typeface="Arial MT"/>
              </a:rPr>
              <a:t>gestion</a:t>
            </a:r>
            <a:r>
              <a:rPr kumimoji="0" lang="fr-FR" sz="1100" b="0" i="0" u="none" strike="noStrike" kern="1200" cap="none" spc="-10" normalizeH="0" baseline="0" noProof="0" dirty="0">
                <a:ln>
                  <a:noFill/>
                </a:ln>
                <a:solidFill>
                  <a:prstClr val="black"/>
                </a:solidFill>
                <a:effectLst/>
                <a:uLnTx/>
                <a:uFillTx/>
                <a:latin typeface="Arial MT"/>
                <a:ea typeface="Arial MT"/>
                <a:cs typeface="Arial MT"/>
              </a:rPr>
              <a:t> </a:t>
            </a:r>
            <a:r>
              <a:rPr kumimoji="0" lang="fr-FR" sz="1100" b="0" i="0" u="none" strike="noStrike" kern="1200" cap="none" spc="0" normalizeH="0" baseline="0" noProof="0" dirty="0">
                <a:ln>
                  <a:noFill/>
                </a:ln>
                <a:solidFill>
                  <a:prstClr val="black"/>
                </a:solidFill>
                <a:effectLst/>
                <a:uLnTx/>
                <a:uFillTx/>
                <a:latin typeface="Arial MT"/>
                <a:ea typeface="Arial MT"/>
                <a:cs typeface="Arial MT"/>
              </a:rPr>
              <a:t>de</a:t>
            </a:r>
            <a:r>
              <a:rPr kumimoji="0" lang="fr-FR" sz="1100" b="0" i="0" u="none" strike="noStrike" kern="1200" cap="none" spc="-15" normalizeH="0" baseline="0" noProof="0" dirty="0">
                <a:ln>
                  <a:noFill/>
                </a:ln>
                <a:solidFill>
                  <a:prstClr val="black"/>
                </a:solidFill>
                <a:effectLst/>
                <a:uLnTx/>
                <a:uFillTx/>
                <a:latin typeface="Arial MT"/>
                <a:ea typeface="Arial MT"/>
                <a:cs typeface="Arial MT"/>
              </a:rPr>
              <a:t> </a:t>
            </a:r>
            <a:r>
              <a:rPr kumimoji="0" lang="fr-FR" sz="1100" b="0" i="0" u="none" strike="noStrike" kern="1200" cap="none" spc="0" normalizeH="0" baseline="0" noProof="0" dirty="0">
                <a:ln>
                  <a:noFill/>
                </a:ln>
                <a:solidFill>
                  <a:prstClr val="black"/>
                </a:solidFill>
                <a:effectLst/>
                <a:uLnTx/>
                <a:uFillTx/>
                <a:latin typeface="Arial MT"/>
                <a:ea typeface="Arial MT"/>
                <a:cs typeface="Arial MT"/>
              </a:rPr>
              <a:t>l'espace</a:t>
            </a:r>
            <a:r>
              <a:rPr kumimoji="0" lang="fr-FR" sz="1100" b="0" i="0" u="none" strike="noStrike" kern="1200" cap="none" spc="-10" normalizeH="0" baseline="0" noProof="0" dirty="0">
                <a:ln>
                  <a:noFill/>
                </a:ln>
                <a:solidFill>
                  <a:prstClr val="black"/>
                </a:solidFill>
                <a:effectLst/>
                <a:uLnTx/>
                <a:uFillTx/>
                <a:latin typeface="Arial MT"/>
                <a:ea typeface="Arial MT"/>
                <a:cs typeface="Arial MT"/>
              </a:rPr>
              <a:t> </a:t>
            </a:r>
            <a:r>
              <a:rPr kumimoji="0" lang="fr-FR" sz="1100" b="0" i="0" u="none" strike="noStrike" kern="1200" cap="none" spc="0" normalizeH="0" baseline="0" noProof="0" dirty="0">
                <a:ln>
                  <a:noFill/>
                </a:ln>
                <a:solidFill>
                  <a:prstClr val="black"/>
                </a:solidFill>
                <a:effectLst/>
                <a:uLnTx/>
                <a:uFillTx/>
                <a:latin typeface="Arial MT"/>
                <a:ea typeface="Arial MT"/>
                <a:cs typeface="Arial MT"/>
              </a:rPr>
              <a:t>commercial</a:t>
            </a:r>
          </a:p>
          <a:p>
            <a:pPr marL="342900" marR="0" lvl="0" indent="-342900" algn="l" defTabSz="914400" rtl="0" eaLnBrk="1" fontAlgn="auto" latinLnBrk="0" hangingPunct="1">
              <a:lnSpc>
                <a:spcPct val="100000"/>
              </a:lnSpc>
              <a:spcBef>
                <a:spcPts val="170"/>
              </a:spcBef>
              <a:spcAft>
                <a:spcPts val="0"/>
              </a:spcAft>
              <a:buClrTx/>
              <a:buSzTx/>
              <a:buFont typeface="Wingdings" panose="05000000000000000000" pitchFamily="2" charset="2"/>
              <a:buChar char=""/>
              <a:tabLst>
                <a:tab pos="1130935" algn="l"/>
                <a:tab pos="1131570" algn="l"/>
              </a:tabLst>
              <a:defRPr/>
            </a:pPr>
            <a:r>
              <a:rPr kumimoji="0" lang="fr-FR" sz="1100" b="0" i="0" u="none" strike="noStrike" kern="1200" cap="none" spc="0" normalizeH="0" baseline="0" noProof="0" dirty="0">
                <a:ln>
                  <a:noFill/>
                </a:ln>
                <a:solidFill>
                  <a:prstClr val="black"/>
                </a:solidFill>
                <a:effectLst/>
                <a:uLnTx/>
                <a:uFillTx/>
                <a:latin typeface="Arial MT"/>
                <a:ea typeface="Arial MT"/>
                <a:cs typeface="Arial MT"/>
              </a:rPr>
              <a:t>Métiers</a:t>
            </a:r>
            <a:r>
              <a:rPr kumimoji="0" lang="fr-FR" sz="1100" b="0" i="0" u="none" strike="noStrike" kern="1200" cap="none" spc="-10" normalizeH="0" baseline="0" noProof="0" dirty="0">
                <a:ln>
                  <a:noFill/>
                </a:ln>
                <a:solidFill>
                  <a:prstClr val="black"/>
                </a:solidFill>
                <a:effectLst/>
                <a:uLnTx/>
                <a:uFillTx/>
                <a:latin typeface="Arial MT"/>
                <a:ea typeface="Arial MT"/>
                <a:cs typeface="Arial MT"/>
              </a:rPr>
              <a:t> </a:t>
            </a:r>
            <a:r>
              <a:rPr kumimoji="0" lang="fr-FR" sz="1100" b="0" i="0" u="none" strike="noStrike" kern="1200" cap="none" spc="0" normalizeH="0" baseline="0" noProof="0" dirty="0">
                <a:ln>
                  <a:noFill/>
                </a:ln>
                <a:solidFill>
                  <a:prstClr val="black"/>
                </a:solidFill>
                <a:effectLst/>
                <a:uLnTx/>
                <a:uFillTx/>
                <a:latin typeface="Arial MT"/>
                <a:ea typeface="Arial MT"/>
                <a:cs typeface="Arial MT"/>
              </a:rPr>
              <a:t>du</a:t>
            </a:r>
            <a:r>
              <a:rPr kumimoji="0" lang="fr-FR" sz="1100" b="0" i="0" u="none" strike="noStrike" kern="1200" cap="none" spc="-15" normalizeH="0" baseline="0" noProof="0" dirty="0">
                <a:ln>
                  <a:noFill/>
                </a:ln>
                <a:solidFill>
                  <a:prstClr val="black"/>
                </a:solidFill>
                <a:effectLst/>
                <a:uLnTx/>
                <a:uFillTx/>
                <a:latin typeface="Arial MT"/>
                <a:ea typeface="Arial MT"/>
                <a:cs typeface="Arial MT"/>
              </a:rPr>
              <a:t> </a:t>
            </a:r>
            <a:r>
              <a:rPr kumimoji="0" lang="fr-FR" sz="1100" b="0" i="0" u="none" strike="noStrike" kern="1200" cap="none" spc="0" normalizeH="0" baseline="0" noProof="0" dirty="0">
                <a:ln>
                  <a:noFill/>
                </a:ln>
                <a:solidFill>
                  <a:prstClr val="black"/>
                </a:solidFill>
                <a:effectLst/>
                <a:uLnTx/>
                <a:uFillTx/>
                <a:latin typeface="Arial MT"/>
                <a:ea typeface="Arial MT"/>
                <a:cs typeface="Arial MT"/>
              </a:rPr>
              <a:t>commerce</a:t>
            </a:r>
            <a:r>
              <a:rPr kumimoji="0" lang="fr-FR" sz="1100" b="0" i="0" u="none" strike="noStrike" kern="1200" cap="none" spc="-15" normalizeH="0" baseline="0" noProof="0" dirty="0">
                <a:ln>
                  <a:noFill/>
                </a:ln>
                <a:solidFill>
                  <a:prstClr val="black"/>
                </a:solidFill>
                <a:effectLst/>
                <a:uLnTx/>
                <a:uFillTx/>
                <a:latin typeface="Arial MT"/>
                <a:ea typeface="Arial MT"/>
                <a:cs typeface="Arial MT"/>
              </a:rPr>
              <a:t> </a:t>
            </a:r>
            <a:r>
              <a:rPr kumimoji="0" lang="fr-FR" sz="1100" b="0" i="0" u="none" strike="noStrike" kern="1200" cap="none" spc="0" normalizeH="0" baseline="0" noProof="0" dirty="0">
                <a:ln>
                  <a:noFill/>
                </a:ln>
                <a:solidFill>
                  <a:prstClr val="black"/>
                </a:solidFill>
                <a:effectLst/>
                <a:uLnTx/>
                <a:uFillTx/>
                <a:latin typeface="Arial MT"/>
                <a:ea typeface="Arial MT"/>
                <a:cs typeface="Arial MT"/>
              </a:rPr>
              <a:t>et</a:t>
            </a:r>
            <a:r>
              <a:rPr kumimoji="0" lang="fr-FR" sz="1100" b="0" i="0" u="none" strike="noStrike" kern="1200" cap="none" spc="-15" normalizeH="0" baseline="0" noProof="0" dirty="0">
                <a:ln>
                  <a:noFill/>
                </a:ln>
                <a:solidFill>
                  <a:prstClr val="black"/>
                </a:solidFill>
                <a:effectLst/>
                <a:uLnTx/>
                <a:uFillTx/>
                <a:latin typeface="Arial MT"/>
                <a:ea typeface="Arial MT"/>
                <a:cs typeface="Arial MT"/>
              </a:rPr>
              <a:t> </a:t>
            </a:r>
            <a:r>
              <a:rPr kumimoji="0" lang="fr-FR" sz="1100" b="0" i="0" u="none" strike="noStrike" kern="1200" cap="none" spc="0" normalizeH="0" baseline="0" noProof="0" dirty="0">
                <a:ln>
                  <a:noFill/>
                </a:ln>
                <a:solidFill>
                  <a:prstClr val="black"/>
                </a:solidFill>
                <a:effectLst/>
                <a:uLnTx/>
                <a:uFillTx/>
                <a:latin typeface="Arial MT"/>
                <a:ea typeface="Arial MT"/>
                <a:cs typeface="Arial MT"/>
              </a:rPr>
              <a:t>de</a:t>
            </a:r>
            <a:r>
              <a:rPr kumimoji="0" lang="fr-FR" sz="1100" b="0" i="0" u="none" strike="noStrike" kern="1200" cap="none" spc="-5" normalizeH="0" baseline="0" noProof="0" dirty="0">
                <a:ln>
                  <a:noFill/>
                </a:ln>
                <a:solidFill>
                  <a:prstClr val="black"/>
                </a:solidFill>
                <a:effectLst/>
                <a:uLnTx/>
                <a:uFillTx/>
                <a:latin typeface="Arial MT"/>
                <a:ea typeface="Arial MT"/>
                <a:cs typeface="Arial MT"/>
              </a:rPr>
              <a:t> </a:t>
            </a:r>
            <a:r>
              <a:rPr kumimoji="0" lang="fr-FR" sz="1100" b="0" i="0" u="none" strike="noStrike" kern="1200" cap="none" spc="0" normalizeH="0" baseline="0" noProof="0" dirty="0">
                <a:ln>
                  <a:noFill/>
                </a:ln>
                <a:solidFill>
                  <a:prstClr val="black"/>
                </a:solidFill>
                <a:effectLst/>
                <a:uLnTx/>
                <a:uFillTx/>
                <a:latin typeface="Arial MT"/>
                <a:ea typeface="Arial MT"/>
                <a:cs typeface="Arial MT"/>
              </a:rPr>
              <a:t>la</a:t>
            </a:r>
            <a:r>
              <a:rPr kumimoji="0" lang="fr-FR" sz="1100" b="0" i="0" u="none" strike="noStrike" kern="1200" cap="none" spc="-5" normalizeH="0" baseline="0" noProof="0" dirty="0">
                <a:ln>
                  <a:noFill/>
                </a:ln>
                <a:solidFill>
                  <a:prstClr val="black"/>
                </a:solidFill>
                <a:effectLst/>
                <a:uLnTx/>
                <a:uFillTx/>
                <a:latin typeface="Arial MT"/>
                <a:ea typeface="Arial MT"/>
                <a:cs typeface="Arial MT"/>
              </a:rPr>
              <a:t> </a:t>
            </a:r>
            <a:r>
              <a:rPr kumimoji="0" lang="fr-FR" sz="1100" b="0" i="0" u="none" strike="noStrike" kern="1200" cap="none" spc="0" normalizeH="0" baseline="0" noProof="0" dirty="0">
                <a:ln>
                  <a:noFill/>
                </a:ln>
                <a:solidFill>
                  <a:prstClr val="black"/>
                </a:solidFill>
                <a:effectLst/>
                <a:uLnTx/>
                <a:uFillTx/>
                <a:latin typeface="Arial MT"/>
                <a:ea typeface="Arial MT"/>
                <a:cs typeface="Arial MT"/>
              </a:rPr>
              <a:t>vente</a:t>
            </a:r>
            <a:r>
              <a:rPr kumimoji="0" lang="fr-FR" sz="1100" b="0" i="0" u="none" strike="noStrike" kern="1200" cap="none" spc="5" normalizeH="0" baseline="0" noProof="0" dirty="0">
                <a:ln>
                  <a:noFill/>
                </a:ln>
                <a:solidFill>
                  <a:prstClr val="black"/>
                </a:solidFill>
                <a:effectLst/>
                <a:uLnTx/>
                <a:uFillTx/>
                <a:latin typeface="Arial MT"/>
                <a:ea typeface="Arial MT"/>
                <a:cs typeface="Arial MT"/>
              </a:rPr>
              <a:t> </a:t>
            </a:r>
            <a:r>
              <a:rPr kumimoji="0" lang="fr-FR" sz="1100" b="0" i="0" u="none" strike="noStrike" kern="1200" cap="none" spc="0" normalizeH="0" baseline="0" noProof="0" dirty="0">
                <a:ln>
                  <a:noFill/>
                </a:ln>
                <a:solidFill>
                  <a:prstClr val="black"/>
                </a:solidFill>
                <a:effectLst/>
                <a:uLnTx/>
                <a:uFillTx/>
                <a:latin typeface="Arial MT"/>
                <a:ea typeface="Arial MT"/>
                <a:cs typeface="Arial MT"/>
              </a:rPr>
              <a:t>Option</a:t>
            </a:r>
            <a:r>
              <a:rPr kumimoji="0" lang="fr-FR" sz="1100" b="0" i="0" u="none" strike="noStrike" kern="1200" cap="none" spc="-10" normalizeH="0" baseline="0" noProof="0" dirty="0">
                <a:ln>
                  <a:noFill/>
                </a:ln>
                <a:solidFill>
                  <a:prstClr val="black"/>
                </a:solidFill>
                <a:effectLst/>
                <a:uLnTx/>
                <a:uFillTx/>
                <a:latin typeface="Arial MT"/>
                <a:ea typeface="Arial MT"/>
                <a:cs typeface="Arial MT"/>
              </a:rPr>
              <a:t> </a:t>
            </a:r>
            <a:r>
              <a:rPr kumimoji="0" lang="fr-FR" sz="1100" b="0" i="0" u="none" strike="noStrike" kern="1200" cap="none" spc="0" normalizeH="0" baseline="0" noProof="0" dirty="0">
                <a:ln>
                  <a:noFill/>
                </a:ln>
                <a:solidFill>
                  <a:prstClr val="black"/>
                </a:solidFill>
                <a:effectLst/>
                <a:uLnTx/>
                <a:uFillTx/>
                <a:latin typeface="Arial MT"/>
                <a:ea typeface="Arial MT"/>
                <a:cs typeface="Arial MT"/>
              </a:rPr>
              <a:t>B</a:t>
            </a:r>
            <a:r>
              <a:rPr kumimoji="0" lang="fr-FR" sz="1100" b="0" i="0" u="none" strike="noStrike" kern="1200" cap="none" spc="-10" normalizeH="0" baseline="0" noProof="0" dirty="0">
                <a:ln>
                  <a:noFill/>
                </a:ln>
                <a:solidFill>
                  <a:prstClr val="black"/>
                </a:solidFill>
                <a:effectLst/>
                <a:uLnTx/>
                <a:uFillTx/>
                <a:latin typeface="Arial MT"/>
                <a:ea typeface="Arial MT"/>
                <a:cs typeface="Arial MT"/>
              </a:rPr>
              <a:t> </a:t>
            </a:r>
            <a:r>
              <a:rPr kumimoji="0" lang="fr-FR" sz="1100" b="0" i="0" u="none" strike="noStrike" kern="1200" cap="none" spc="0" normalizeH="0" baseline="0" noProof="0" dirty="0">
                <a:ln>
                  <a:noFill/>
                </a:ln>
                <a:solidFill>
                  <a:prstClr val="black"/>
                </a:solidFill>
                <a:effectLst/>
                <a:uLnTx/>
                <a:uFillTx/>
                <a:latin typeface="Arial MT"/>
                <a:ea typeface="Arial MT"/>
                <a:cs typeface="Arial MT"/>
              </a:rPr>
              <a:t>Prospection-clientèle</a:t>
            </a:r>
            <a:r>
              <a:rPr kumimoji="0" lang="fr-FR" sz="1100" b="0" i="0" u="none" strike="noStrike" kern="1200" cap="none" spc="-15" normalizeH="0" baseline="0" noProof="0" dirty="0">
                <a:ln>
                  <a:noFill/>
                </a:ln>
                <a:solidFill>
                  <a:prstClr val="black"/>
                </a:solidFill>
                <a:effectLst/>
                <a:uLnTx/>
                <a:uFillTx/>
                <a:latin typeface="Arial MT"/>
                <a:ea typeface="Arial MT"/>
                <a:cs typeface="Arial MT"/>
              </a:rPr>
              <a:t> </a:t>
            </a:r>
            <a:r>
              <a:rPr kumimoji="0" lang="fr-FR" sz="1100" b="0" i="0" u="none" strike="noStrike" kern="1200" cap="none" spc="0" normalizeH="0" baseline="0" noProof="0" dirty="0">
                <a:ln>
                  <a:noFill/>
                </a:ln>
                <a:solidFill>
                  <a:prstClr val="black"/>
                </a:solidFill>
                <a:effectLst/>
                <a:uLnTx/>
                <a:uFillTx/>
                <a:latin typeface="Arial MT"/>
                <a:ea typeface="Arial MT"/>
                <a:cs typeface="Arial MT"/>
              </a:rPr>
              <a:t>et</a:t>
            </a:r>
            <a:r>
              <a:rPr kumimoji="0" lang="fr-FR" sz="1100" b="0" i="0" u="none" strike="noStrike" kern="1200" cap="none" spc="-10" normalizeH="0" baseline="0" noProof="0" dirty="0">
                <a:ln>
                  <a:noFill/>
                </a:ln>
                <a:solidFill>
                  <a:prstClr val="black"/>
                </a:solidFill>
                <a:effectLst/>
                <a:uLnTx/>
                <a:uFillTx/>
                <a:latin typeface="Arial MT"/>
                <a:ea typeface="Arial MT"/>
                <a:cs typeface="Arial MT"/>
              </a:rPr>
              <a:t> </a:t>
            </a:r>
            <a:r>
              <a:rPr kumimoji="0" lang="fr-FR" sz="1100" b="0" i="0" u="none" strike="noStrike" kern="1200" cap="none" spc="0" normalizeH="0" baseline="0" noProof="0" dirty="0">
                <a:ln>
                  <a:noFill/>
                </a:ln>
                <a:solidFill>
                  <a:prstClr val="black"/>
                </a:solidFill>
                <a:effectLst/>
                <a:uLnTx/>
                <a:uFillTx/>
                <a:latin typeface="Arial MT"/>
                <a:ea typeface="Arial MT"/>
                <a:cs typeface="Arial MT"/>
              </a:rPr>
              <a:t>valorisation</a:t>
            </a:r>
            <a:r>
              <a:rPr kumimoji="0" lang="fr-FR" sz="1100" b="0" i="0" u="none" strike="noStrike" kern="1200" cap="none" spc="-20" normalizeH="0" baseline="0" noProof="0" dirty="0">
                <a:ln>
                  <a:noFill/>
                </a:ln>
                <a:solidFill>
                  <a:prstClr val="black"/>
                </a:solidFill>
                <a:effectLst/>
                <a:uLnTx/>
                <a:uFillTx/>
                <a:latin typeface="Arial MT"/>
                <a:ea typeface="Arial MT"/>
                <a:cs typeface="Arial MT"/>
              </a:rPr>
              <a:t> </a:t>
            </a:r>
            <a:r>
              <a:rPr kumimoji="0" lang="fr-FR" sz="1100" b="0" i="0" u="none" strike="noStrike" kern="1200" cap="none" spc="0" normalizeH="0" baseline="0" noProof="0" dirty="0">
                <a:ln>
                  <a:noFill/>
                </a:ln>
                <a:solidFill>
                  <a:prstClr val="black"/>
                </a:solidFill>
                <a:effectLst/>
                <a:uLnTx/>
                <a:uFillTx/>
                <a:latin typeface="Arial MT"/>
                <a:ea typeface="Arial MT"/>
                <a:cs typeface="Arial MT"/>
              </a:rPr>
              <a:t>de</a:t>
            </a:r>
            <a:r>
              <a:rPr kumimoji="0" lang="fr-FR" sz="1100" b="0" i="0" u="none" strike="noStrike" kern="1200" cap="none" spc="-20" normalizeH="0" baseline="0" noProof="0" dirty="0">
                <a:ln>
                  <a:noFill/>
                </a:ln>
                <a:solidFill>
                  <a:prstClr val="black"/>
                </a:solidFill>
                <a:effectLst/>
                <a:uLnTx/>
                <a:uFillTx/>
                <a:latin typeface="Arial MT"/>
                <a:ea typeface="Arial MT"/>
                <a:cs typeface="Arial MT"/>
              </a:rPr>
              <a:t> </a:t>
            </a:r>
            <a:r>
              <a:rPr kumimoji="0" lang="fr-FR" sz="1100" b="0" i="0" u="none" strike="noStrike" kern="1200" cap="none" spc="0" normalizeH="0" baseline="0" noProof="0" dirty="0">
                <a:ln>
                  <a:noFill/>
                </a:ln>
                <a:solidFill>
                  <a:prstClr val="black"/>
                </a:solidFill>
                <a:effectLst/>
                <a:uLnTx/>
                <a:uFillTx/>
                <a:latin typeface="Arial MT"/>
                <a:ea typeface="Arial MT"/>
                <a:cs typeface="Arial MT"/>
              </a:rPr>
              <a:t>l'offre</a:t>
            </a:r>
            <a:r>
              <a:rPr kumimoji="0" lang="fr-FR" sz="1100" b="0" i="0" u="none" strike="noStrike" kern="1200" cap="none" spc="-10" normalizeH="0" baseline="0" noProof="0" dirty="0">
                <a:ln>
                  <a:noFill/>
                </a:ln>
                <a:solidFill>
                  <a:prstClr val="black"/>
                </a:solidFill>
                <a:effectLst/>
                <a:uLnTx/>
                <a:uFillTx/>
                <a:latin typeface="Arial MT"/>
                <a:ea typeface="Arial MT"/>
                <a:cs typeface="Arial MT"/>
              </a:rPr>
              <a:t> </a:t>
            </a:r>
            <a:r>
              <a:rPr kumimoji="0" lang="fr-FR" sz="1100" b="0" i="0" u="none" strike="noStrike" kern="1200" cap="none" spc="0" normalizeH="0" baseline="0" noProof="0" dirty="0">
                <a:ln>
                  <a:noFill/>
                </a:ln>
                <a:solidFill>
                  <a:prstClr val="black"/>
                </a:solidFill>
                <a:effectLst/>
                <a:uLnTx/>
                <a:uFillTx/>
                <a:latin typeface="Arial MT"/>
                <a:ea typeface="Arial MT"/>
                <a:cs typeface="Arial MT"/>
              </a:rPr>
              <a:t>commerciale</a:t>
            </a:r>
          </a:p>
          <a:p>
            <a:pPr marL="342900" marR="0" lvl="0" indent="-342900" algn="l" defTabSz="914400" rtl="0" eaLnBrk="1" fontAlgn="auto" latinLnBrk="0" hangingPunct="1">
              <a:lnSpc>
                <a:spcPct val="100000"/>
              </a:lnSpc>
              <a:spcBef>
                <a:spcPts val="170"/>
              </a:spcBef>
              <a:spcAft>
                <a:spcPts val="0"/>
              </a:spcAft>
              <a:buClrTx/>
              <a:buSzTx/>
              <a:buFont typeface="Wingdings" panose="05000000000000000000" pitchFamily="2" charset="2"/>
              <a:buChar char=""/>
              <a:tabLst>
                <a:tab pos="1130935" algn="l"/>
                <a:tab pos="1131570" algn="l"/>
              </a:tabLst>
              <a:defRPr/>
            </a:pPr>
            <a:r>
              <a:rPr kumimoji="0" lang="fr-FR" sz="1100" b="0" i="0" u="none" strike="noStrike" kern="1200" cap="none" spc="0" normalizeH="0" baseline="0" noProof="0" dirty="0">
                <a:ln>
                  <a:noFill/>
                </a:ln>
                <a:solidFill>
                  <a:prstClr val="black"/>
                </a:solidFill>
                <a:effectLst/>
                <a:uLnTx/>
                <a:uFillTx/>
                <a:latin typeface="Arial MT"/>
                <a:ea typeface="Arial MT"/>
                <a:cs typeface="Arial MT"/>
              </a:rPr>
              <a:t>Métiers</a:t>
            </a:r>
            <a:r>
              <a:rPr kumimoji="0" lang="fr-FR" sz="1100" b="0" i="0" u="none" strike="noStrike" kern="1200" cap="none" spc="-5" normalizeH="0" baseline="0" noProof="0" dirty="0">
                <a:ln>
                  <a:noFill/>
                </a:ln>
                <a:solidFill>
                  <a:prstClr val="black"/>
                </a:solidFill>
                <a:effectLst/>
                <a:uLnTx/>
                <a:uFillTx/>
                <a:latin typeface="Arial MT"/>
                <a:ea typeface="Arial MT"/>
                <a:cs typeface="Arial MT"/>
              </a:rPr>
              <a:t> </a:t>
            </a:r>
            <a:r>
              <a:rPr kumimoji="0" lang="fr-FR" sz="1100" b="0" i="0" u="none" strike="noStrike" kern="1200" cap="none" spc="0" normalizeH="0" baseline="0" noProof="0" dirty="0">
                <a:ln>
                  <a:noFill/>
                </a:ln>
                <a:solidFill>
                  <a:prstClr val="black"/>
                </a:solidFill>
                <a:effectLst/>
                <a:uLnTx/>
                <a:uFillTx/>
                <a:latin typeface="Arial MT"/>
                <a:ea typeface="Arial MT"/>
                <a:cs typeface="Arial MT"/>
              </a:rPr>
              <a:t>de</a:t>
            </a:r>
            <a:r>
              <a:rPr kumimoji="0" lang="fr-FR" sz="1100" b="0" i="0" u="none" strike="noStrike" kern="1200" cap="none" spc="-5" normalizeH="0" baseline="0" noProof="0" dirty="0">
                <a:ln>
                  <a:noFill/>
                </a:ln>
                <a:solidFill>
                  <a:prstClr val="black"/>
                </a:solidFill>
                <a:effectLst/>
                <a:uLnTx/>
                <a:uFillTx/>
                <a:latin typeface="Arial MT"/>
                <a:ea typeface="Arial MT"/>
                <a:cs typeface="Arial MT"/>
              </a:rPr>
              <a:t> </a:t>
            </a:r>
            <a:r>
              <a:rPr kumimoji="0" lang="fr-FR" sz="1100" b="0" i="0" u="none" strike="noStrike" kern="1200" cap="none" spc="0" normalizeH="0" baseline="0" noProof="0" dirty="0">
                <a:ln>
                  <a:noFill/>
                </a:ln>
                <a:solidFill>
                  <a:prstClr val="black"/>
                </a:solidFill>
                <a:effectLst/>
                <a:uLnTx/>
                <a:uFillTx/>
                <a:latin typeface="Arial MT"/>
                <a:ea typeface="Arial MT"/>
                <a:cs typeface="Arial MT"/>
              </a:rPr>
              <a:t>l'accueil</a:t>
            </a:r>
          </a:p>
        </p:txBody>
      </p:sp>
      <p:sp>
        <p:nvSpPr>
          <p:cNvPr id="7" name="Rectangle 6">
            <a:extLst>
              <a:ext uri="{FF2B5EF4-FFF2-40B4-BE49-F238E27FC236}">
                <a16:creationId xmlns:a16="http://schemas.microsoft.com/office/drawing/2014/main" id="{121F7729-65CD-42FD-91C1-6FAFC2DC5103}"/>
              </a:ext>
            </a:extLst>
          </p:cNvPr>
          <p:cNvSpPr/>
          <p:nvPr/>
        </p:nvSpPr>
        <p:spPr>
          <a:xfrm>
            <a:off x="6467475" y="2478275"/>
            <a:ext cx="6096000" cy="846386"/>
          </a:xfrm>
          <a:prstGeom prst="rect">
            <a:avLst/>
          </a:prstGeom>
        </p:spPr>
        <p:txBody>
          <a:bodyPr>
            <a:spAutoFit/>
          </a:bodyPr>
          <a:lstStyle/>
          <a:p>
            <a:pPr marL="320040" marR="0" lvl="0" indent="0" algn="l" defTabSz="914400" rtl="0" eaLnBrk="1" fontAlgn="auto" latinLnBrk="0" hangingPunct="1">
              <a:lnSpc>
                <a:spcPct val="100000"/>
              </a:lnSpc>
              <a:spcBef>
                <a:spcPts val="0"/>
              </a:spcBef>
              <a:spcAft>
                <a:spcPts val="0"/>
              </a:spcAft>
              <a:buClrTx/>
              <a:buSzTx/>
              <a:buFontTx/>
              <a:buNone/>
              <a:tabLst/>
              <a:defRPr/>
            </a:pPr>
            <a:r>
              <a:rPr kumimoji="0" lang="fr-FR" sz="1100" b="1" i="0" u="none" strike="noStrike" kern="1200" cap="none" spc="0" normalizeH="0" baseline="0" noProof="0" dirty="0">
                <a:ln>
                  <a:noFill/>
                </a:ln>
                <a:solidFill>
                  <a:srgbClr val="0070C0"/>
                </a:solidFill>
                <a:effectLst/>
                <a:uLnTx/>
                <a:uFillTx/>
                <a:latin typeface="Arial" panose="020B0604020202020204" pitchFamily="34" charset="0"/>
                <a:ea typeface="Arial" panose="020B0604020202020204" pitchFamily="34" charset="0"/>
                <a:cs typeface="+mn-cs"/>
              </a:rPr>
              <a:t>Métiers des</a:t>
            </a:r>
            <a:r>
              <a:rPr kumimoji="0" lang="fr-FR" sz="1100" b="1" i="0" u="none" strike="noStrike" kern="1200" cap="none" spc="-5" normalizeH="0" baseline="0" noProof="0" dirty="0">
                <a:ln>
                  <a:noFill/>
                </a:ln>
                <a:solidFill>
                  <a:srgbClr val="0070C0"/>
                </a:solidFill>
                <a:effectLst/>
                <a:uLnTx/>
                <a:uFillTx/>
                <a:latin typeface="Arial" panose="020B0604020202020204" pitchFamily="34" charset="0"/>
                <a:ea typeface="Arial" panose="020B0604020202020204" pitchFamily="34" charset="0"/>
                <a:cs typeface="+mn-cs"/>
              </a:rPr>
              <a:t> </a:t>
            </a:r>
            <a:r>
              <a:rPr kumimoji="0" lang="fr-FR" sz="1100" b="1" i="0" u="none" strike="noStrike" kern="1200" cap="none" spc="0" normalizeH="0" baseline="0" noProof="0" dirty="0">
                <a:ln>
                  <a:noFill/>
                </a:ln>
                <a:solidFill>
                  <a:srgbClr val="0070C0"/>
                </a:solidFill>
                <a:effectLst/>
                <a:uLnTx/>
                <a:uFillTx/>
                <a:latin typeface="Arial" panose="020B0604020202020204" pitchFamily="34" charset="0"/>
                <a:ea typeface="Arial" panose="020B0604020202020204" pitchFamily="34" charset="0"/>
                <a:cs typeface="+mn-cs"/>
              </a:rPr>
              <a:t>industries</a:t>
            </a:r>
            <a:r>
              <a:rPr kumimoji="0" lang="fr-FR" sz="1100" b="1" i="0" u="none" strike="noStrike" kern="1200" cap="none" spc="-5" normalizeH="0" baseline="0" noProof="0" dirty="0">
                <a:ln>
                  <a:noFill/>
                </a:ln>
                <a:solidFill>
                  <a:srgbClr val="0070C0"/>
                </a:solidFill>
                <a:effectLst/>
                <a:uLnTx/>
                <a:uFillTx/>
                <a:latin typeface="Arial" panose="020B0604020202020204" pitchFamily="34" charset="0"/>
                <a:ea typeface="Arial" panose="020B0604020202020204" pitchFamily="34" charset="0"/>
                <a:cs typeface="+mn-cs"/>
              </a:rPr>
              <a:t> </a:t>
            </a:r>
            <a:r>
              <a:rPr kumimoji="0" lang="fr-FR" sz="1100" b="1" i="0" u="none" strike="noStrike" kern="1200" cap="none" spc="0" normalizeH="0" baseline="0" noProof="0" dirty="0">
                <a:ln>
                  <a:noFill/>
                </a:ln>
                <a:solidFill>
                  <a:srgbClr val="0070C0"/>
                </a:solidFill>
                <a:effectLst/>
                <a:uLnTx/>
                <a:uFillTx/>
                <a:latin typeface="Arial" panose="020B0604020202020204" pitchFamily="34" charset="0"/>
                <a:ea typeface="Arial" panose="020B0604020202020204" pitchFamily="34" charset="0"/>
                <a:cs typeface="+mn-cs"/>
              </a:rPr>
              <a:t>graphiques</a:t>
            </a:r>
            <a:r>
              <a:rPr kumimoji="0" lang="fr-FR" sz="1100" b="1" i="0" u="none" strike="noStrike" kern="1200" cap="none" spc="-5" normalizeH="0" baseline="0" noProof="0" dirty="0">
                <a:ln>
                  <a:noFill/>
                </a:ln>
                <a:solidFill>
                  <a:srgbClr val="0070C0"/>
                </a:solidFill>
                <a:effectLst/>
                <a:uLnTx/>
                <a:uFillTx/>
                <a:latin typeface="Arial" panose="020B0604020202020204" pitchFamily="34" charset="0"/>
                <a:ea typeface="Arial" panose="020B0604020202020204" pitchFamily="34" charset="0"/>
                <a:cs typeface="+mn-cs"/>
              </a:rPr>
              <a:t> </a:t>
            </a:r>
            <a:r>
              <a:rPr kumimoji="0" lang="fr-FR" sz="1100" b="1" i="0" u="none" strike="noStrike" kern="1200" cap="none" spc="0" normalizeH="0" baseline="0" noProof="0" dirty="0">
                <a:ln>
                  <a:noFill/>
                </a:ln>
                <a:solidFill>
                  <a:srgbClr val="0070C0"/>
                </a:solidFill>
                <a:effectLst/>
                <a:uLnTx/>
                <a:uFillTx/>
                <a:latin typeface="Arial" panose="020B0604020202020204" pitchFamily="34" charset="0"/>
                <a:ea typeface="Arial" panose="020B0604020202020204" pitchFamily="34" charset="0"/>
                <a:cs typeface="+mn-cs"/>
              </a:rPr>
              <a:t>et</a:t>
            </a:r>
            <a:r>
              <a:rPr kumimoji="0" lang="fr-FR" sz="1100" b="1" i="0" u="none" strike="noStrike" kern="1200" cap="none" spc="-5" normalizeH="0" baseline="0" noProof="0" dirty="0">
                <a:ln>
                  <a:noFill/>
                </a:ln>
                <a:solidFill>
                  <a:srgbClr val="0070C0"/>
                </a:solidFill>
                <a:effectLst/>
                <a:uLnTx/>
                <a:uFillTx/>
                <a:latin typeface="Arial" panose="020B0604020202020204" pitchFamily="34" charset="0"/>
                <a:ea typeface="Arial" panose="020B0604020202020204" pitchFamily="34" charset="0"/>
                <a:cs typeface="+mn-cs"/>
              </a:rPr>
              <a:t> </a:t>
            </a:r>
            <a:r>
              <a:rPr kumimoji="0" lang="fr-FR" sz="1100" b="1" i="0" u="none" strike="noStrike" kern="1200" cap="none" spc="0" normalizeH="0" baseline="0" noProof="0" dirty="0">
                <a:ln>
                  <a:noFill/>
                </a:ln>
                <a:solidFill>
                  <a:srgbClr val="0070C0"/>
                </a:solidFill>
                <a:effectLst/>
                <a:uLnTx/>
                <a:uFillTx/>
                <a:latin typeface="Arial" panose="020B0604020202020204" pitchFamily="34" charset="0"/>
                <a:ea typeface="Arial" panose="020B0604020202020204" pitchFamily="34" charset="0"/>
                <a:cs typeface="+mn-cs"/>
              </a:rPr>
              <a:t>de</a:t>
            </a:r>
            <a:r>
              <a:rPr kumimoji="0" lang="fr-FR" sz="1100" b="1" i="0" u="none" strike="noStrike" kern="1200" cap="none" spc="-15" normalizeH="0" baseline="0" noProof="0" dirty="0">
                <a:ln>
                  <a:noFill/>
                </a:ln>
                <a:solidFill>
                  <a:srgbClr val="0070C0"/>
                </a:solidFill>
                <a:effectLst/>
                <a:uLnTx/>
                <a:uFillTx/>
                <a:latin typeface="Arial" panose="020B0604020202020204" pitchFamily="34" charset="0"/>
                <a:ea typeface="Arial" panose="020B0604020202020204" pitchFamily="34" charset="0"/>
                <a:cs typeface="+mn-cs"/>
              </a:rPr>
              <a:t> </a:t>
            </a:r>
            <a:r>
              <a:rPr kumimoji="0" lang="fr-FR" sz="1100" b="1" i="0" u="none" strike="noStrike" kern="1200" cap="none" spc="0" normalizeH="0" baseline="0" noProof="0" dirty="0">
                <a:ln>
                  <a:noFill/>
                </a:ln>
                <a:solidFill>
                  <a:srgbClr val="0070C0"/>
                </a:solidFill>
                <a:effectLst/>
                <a:uLnTx/>
                <a:uFillTx/>
                <a:latin typeface="Arial" panose="020B0604020202020204" pitchFamily="34" charset="0"/>
                <a:ea typeface="Arial" panose="020B0604020202020204" pitchFamily="34" charset="0"/>
                <a:cs typeface="+mn-cs"/>
              </a:rPr>
              <a:t>la</a:t>
            </a:r>
            <a:r>
              <a:rPr kumimoji="0" lang="fr-FR" sz="1100" b="1" i="0" u="none" strike="noStrike" kern="1200" cap="none" spc="-15" normalizeH="0" baseline="0" noProof="0" dirty="0">
                <a:ln>
                  <a:noFill/>
                </a:ln>
                <a:solidFill>
                  <a:srgbClr val="0070C0"/>
                </a:solidFill>
                <a:effectLst/>
                <a:uLnTx/>
                <a:uFillTx/>
                <a:latin typeface="Arial" panose="020B0604020202020204" pitchFamily="34" charset="0"/>
                <a:ea typeface="Arial" panose="020B0604020202020204" pitchFamily="34" charset="0"/>
                <a:cs typeface="+mn-cs"/>
              </a:rPr>
              <a:t> </a:t>
            </a:r>
            <a:r>
              <a:rPr kumimoji="0" lang="fr-FR" sz="1100" b="1" i="0" u="none" strike="noStrike" kern="1200" cap="none" spc="0" normalizeH="0" baseline="0" noProof="0" dirty="0">
                <a:ln>
                  <a:noFill/>
                </a:ln>
                <a:solidFill>
                  <a:srgbClr val="0070C0"/>
                </a:solidFill>
                <a:effectLst/>
                <a:uLnTx/>
                <a:uFillTx/>
                <a:latin typeface="Arial" panose="020B0604020202020204" pitchFamily="34" charset="0"/>
                <a:ea typeface="Arial" panose="020B0604020202020204" pitchFamily="34" charset="0"/>
                <a:cs typeface="+mn-cs"/>
              </a:rPr>
              <a:t>communication</a:t>
            </a:r>
          </a:p>
          <a:p>
            <a:pPr marL="342900" marR="0" lvl="0" indent="-342900" algn="l" defTabSz="914400" rtl="0" eaLnBrk="1" fontAlgn="auto" latinLnBrk="0" hangingPunct="1">
              <a:lnSpc>
                <a:spcPct val="100000"/>
              </a:lnSpc>
              <a:spcBef>
                <a:spcPts val="170"/>
              </a:spcBef>
              <a:spcAft>
                <a:spcPts val="0"/>
              </a:spcAft>
              <a:buClrTx/>
              <a:buSzTx/>
              <a:buFont typeface="Wingdings" panose="05000000000000000000" pitchFamily="2" charset="2"/>
              <a:buChar char=""/>
              <a:tabLst>
                <a:tab pos="1130935" algn="l"/>
                <a:tab pos="1131570" algn="l"/>
              </a:tabLst>
              <a:defRPr/>
            </a:pPr>
            <a:r>
              <a:rPr kumimoji="0" lang="fr-FR" sz="1100" b="0" i="0" u="none" strike="noStrike" kern="1200" cap="none" spc="0" normalizeH="0" baseline="0" noProof="0" dirty="0">
                <a:ln>
                  <a:noFill/>
                </a:ln>
                <a:solidFill>
                  <a:prstClr val="black"/>
                </a:solidFill>
                <a:effectLst/>
                <a:uLnTx/>
                <a:uFillTx/>
                <a:latin typeface="Arial MT"/>
                <a:ea typeface="Arial MT"/>
                <a:cs typeface="Arial MT"/>
              </a:rPr>
              <a:t>Façonnage</a:t>
            </a:r>
            <a:r>
              <a:rPr kumimoji="0" lang="fr-FR" sz="1100" b="0" i="0" u="none" strike="noStrike" kern="1200" cap="none" spc="-5" normalizeH="0" baseline="0" noProof="0" dirty="0">
                <a:ln>
                  <a:noFill/>
                </a:ln>
                <a:solidFill>
                  <a:prstClr val="black"/>
                </a:solidFill>
                <a:effectLst/>
                <a:uLnTx/>
                <a:uFillTx/>
                <a:latin typeface="Arial MT"/>
                <a:ea typeface="Arial MT"/>
                <a:cs typeface="Arial MT"/>
              </a:rPr>
              <a:t> </a:t>
            </a:r>
            <a:r>
              <a:rPr kumimoji="0" lang="fr-FR" sz="1100" b="0" i="0" u="none" strike="noStrike" kern="1200" cap="none" spc="0" normalizeH="0" baseline="0" noProof="0" dirty="0">
                <a:ln>
                  <a:noFill/>
                </a:ln>
                <a:solidFill>
                  <a:prstClr val="black"/>
                </a:solidFill>
                <a:effectLst/>
                <a:uLnTx/>
                <a:uFillTx/>
                <a:latin typeface="Arial MT"/>
                <a:ea typeface="Arial MT"/>
                <a:cs typeface="Arial MT"/>
              </a:rPr>
              <a:t>de</a:t>
            </a:r>
            <a:r>
              <a:rPr kumimoji="0" lang="fr-FR" sz="1100" b="0" i="0" u="none" strike="noStrike" kern="1200" cap="none" spc="-10" normalizeH="0" baseline="0" noProof="0" dirty="0">
                <a:ln>
                  <a:noFill/>
                </a:ln>
                <a:solidFill>
                  <a:prstClr val="black"/>
                </a:solidFill>
                <a:effectLst/>
                <a:uLnTx/>
                <a:uFillTx/>
                <a:latin typeface="Arial MT"/>
                <a:ea typeface="Arial MT"/>
                <a:cs typeface="Arial MT"/>
              </a:rPr>
              <a:t> </a:t>
            </a:r>
            <a:r>
              <a:rPr kumimoji="0" lang="fr-FR" sz="1100" b="0" i="0" u="none" strike="noStrike" kern="1200" cap="none" spc="0" normalizeH="0" baseline="0" noProof="0" dirty="0">
                <a:ln>
                  <a:noFill/>
                </a:ln>
                <a:solidFill>
                  <a:prstClr val="black"/>
                </a:solidFill>
                <a:effectLst/>
                <a:uLnTx/>
                <a:uFillTx/>
                <a:latin typeface="Arial MT"/>
                <a:ea typeface="Arial MT"/>
                <a:cs typeface="Arial MT"/>
              </a:rPr>
              <a:t>produits</a:t>
            </a:r>
            <a:r>
              <a:rPr kumimoji="0" lang="fr-FR" sz="1100" b="0" i="0" u="none" strike="noStrike" kern="1200" cap="none" spc="-5" normalizeH="0" baseline="0" noProof="0" dirty="0">
                <a:ln>
                  <a:noFill/>
                </a:ln>
                <a:solidFill>
                  <a:prstClr val="black"/>
                </a:solidFill>
                <a:effectLst/>
                <a:uLnTx/>
                <a:uFillTx/>
                <a:latin typeface="Arial MT"/>
                <a:ea typeface="Arial MT"/>
                <a:cs typeface="Arial MT"/>
              </a:rPr>
              <a:t> </a:t>
            </a:r>
            <a:r>
              <a:rPr kumimoji="0" lang="fr-FR" sz="1100" b="0" i="0" u="none" strike="noStrike" kern="1200" cap="none" spc="0" normalizeH="0" baseline="0" noProof="0" dirty="0">
                <a:ln>
                  <a:noFill/>
                </a:ln>
                <a:solidFill>
                  <a:prstClr val="black"/>
                </a:solidFill>
                <a:effectLst/>
                <a:uLnTx/>
                <a:uFillTx/>
                <a:latin typeface="Arial MT"/>
                <a:ea typeface="Arial MT"/>
                <a:cs typeface="Arial MT"/>
              </a:rPr>
              <a:t>imprimés,</a:t>
            </a:r>
            <a:r>
              <a:rPr kumimoji="0" lang="fr-FR" sz="1100" b="0" i="0" u="none" strike="noStrike" kern="1200" cap="none" spc="-15" normalizeH="0" baseline="0" noProof="0" dirty="0">
                <a:ln>
                  <a:noFill/>
                </a:ln>
                <a:solidFill>
                  <a:prstClr val="black"/>
                </a:solidFill>
                <a:effectLst/>
                <a:uLnTx/>
                <a:uFillTx/>
                <a:latin typeface="Arial MT"/>
                <a:ea typeface="Arial MT"/>
                <a:cs typeface="Arial MT"/>
              </a:rPr>
              <a:t> </a:t>
            </a:r>
            <a:r>
              <a:rPr kumimoji="0" lang="fr-FR" sz="1100" b="0" i="0" u="none" strike="noStrike" kern="1200" cap="none" spc="0" normalizeH="0" baseline="0" noProof="0" dirty="0">
                <a:ln>
                  <a:noFill/>
                </a:ln>
                <a:solidFill>
                  <a:prstClr val="black"/>
                </a:solidFill>
                <a:effectLst/>
                <a:uLnTx/>
                <a:uFillTx/>
                <a:latin typeface="Arial MT"/>
                <a:ea typeface="Arial MT"/>
                <a:cs typeface="Arial MT"/>
              </a:rPr>
              <a:t>routage</a:t>
            </a:r>
          </a:p>
          <a:p>
            <a:pPr marL="342900" marR="0" lvl="0" indent="-342900" algn="l" defTabSz="914400" rtl="0" eaLnBrk="1" fontAlgn="auto" latinLnBrk="0" hangingPunct="1">
              <a:lnSpc>
                <a:spcPct val="100000"/>
              </a:lnSpc>
              <a:spcBef>
                <a:spcPts val="170"/>
              </a:spcBef>
              <a:spcAft>
                <a:spcPts val="0"/>
              </a:spcAft>
              <a:buClrTx/>
              <a:buSzTx/>
              <a:buFont typeface="Wingdings" panose="05000000000000000000" pitchFamily="2" charset="2"/>
              <a:buChar char=""/>
              <a:tabLst>
                <a:tab pos="1130935" algn="l"/>
                <a:tab pos="1131570" algn="l"/>
              </a:tabLst>
              <a:defRPr/>
            </a:pPr>
            <a:r>
              <a:rPr kumimoji="0" lang="fr-FR" sz="1100" b="0" i="0" u="none" strike="noStrike" kern="1200" cap="none" spc="0" normalizeH="0" baseline="0" noProof="0" dirty="0">
                <a:ln>
                  <a:noFill/>
                </a:ln>
                <a:solidFill>
                  <a:prstClr val="black"/>
                </a:solidFill>
                <a:effectLst/>
                <a:uLnTx/>
                <a:uFillTx/>
                <a:latin typeface="Arial MT"/>
                <a:ea typeface="Arial MT"/>
                <a:cs typeface="Arial MT"/>
              </a:rPr>
              <a:t>Réalisation</a:t>
            </a:r>
            <a:r>
              <a:rPr kumimoji="0" lang="fr-FR" sz="1100" b="0" i="0" u="none" strike="noStrike" kern="1200" cap="none" spc="-10" normalizeH="0" baseline="0" noProof="0" dirty="0">
                <a:ln>
                  <a:noFill/>
                </a:ln>
                <a:solidFill>
                  <a:prstClr val="black"/>
                </a:solidFill>
                <a:effectLst/>
                <a:uLnTx/>
                <a:uFillTx/>
                <a:latin typeface="Arial MT"/>
                <a:ea typeface="Arial MT"/>
                <a:cs typeface="Arial MT"/>
              </a:rPr>
              <a:t> </a:t>
            </a:r>
            <a:r>
              <a:rPr kumimoji="0" lang="fr-FR" sz="1100" b="0" i="0" u="none" strike="noStrike" kern="1200" cap="none" spc="0" normalizeH="0" baseline="0" noProof="0" dirty="0">
                <a:ln>
                  <a:noFill/>
                </a:ln>
                <a:solidFill>
                  <a:prstClr val="black"/>
                </a:solidFill>
                <a:effectLst/>
                <a:uLnTx/>
                <a:uFillTx/>
                <a:latin typeface="Arial MT"/>
                <a:ea typeface="Arial MT"/>
                <a:cs typeface="Arial MT"/>
              </a:rPr>
              <a:t>de</a:t>
            </a:r>
            <a:r>
              <a:rPr kumimoji="0" lang="fr-FR" sz="1100" b="0" i="0" u="none" strike="noStrike" kern="1200" cap="none" spc="-5" normalizeH="0" baseline="0" noProof="0" dirty="0">
                <a:ln>
                  <a:noFill/>
                </a:ln>
                <a:solidFill>
                  <a:prstClr val="black"/>
                </a:solidFill>
                <a:effectLst/>
                <a:uLnTx/>
                <a:uFillTx/>
                <a:latin typeface="Arial MT"/>
                <a:ea typeface="Arial MT"/>
                <a:cs typeface="Arial MT"/>
              </a:rPr>
              <a:t> </a:t>
            </a:r>
            <a:r>
              <a:rPr kumimoji="0" lang="fr-FR" sz="1100" b="0" i="0" u="none" strike="noStrike" kern="1200" cap="none" spc="0" normalizeH="0" baseline="0" noProof="0" dirty="0">
                <a:ln>
                  <a:noFill/>
                </a:ln>
                <a:solidFill>
                  <a:prstClr val="black"/>
                </a:solidFill>
                <a:effectLst/>
                <a:uLnTx/>
                <a:uFillTx/>
                <a:latin typeface="Arial MT"/>
                <a:ea typeface="Arial MT"/>
                <a:cs typeface="Arial MT"/>
              </a:rPr>
              <a:t>produits</a:t>
            </a:r>
            <a:r>
              <a:rPr kumimoji="0" lang="fr-FR" sz="1100" b="0" i="0" u="none" strike="noStrike" kern="1200" cap="none" spc="-5" normalizeH="0" baseline="0" noProof="0" dirty="0">
                <a:ln>
                  <a:noFill/>
                </a:ln>
                <a:solidFill>
                  <a:prstClr val="black"/>
                </a:solidFill>
                <a:effectLst/>
                <a:uLnTx/>
                <a:uFillTx/>
                <a:latin typeface="Arial MT"/>
                <a:ea typeface="Arial MT"/>
                <a:cs typeface="Arial MT"/>
              </a:rPr>
              <a:t> </a:t>
            </a:r>
            <a:r>
              <a:rPr kumimoji="0" lang="fr-FR" sz="1100" b="0" i="0" u="none" strike="noStrike" kern="1200" cap="none" spc="0" normalizeH="0" baseline="0" noProof="0" dirty="0">
                <a:ln>
                  <a:noFill/>
                </a:ln>
                <a:solidFill>
                  <a:prstClr val="black"/>
                </a:solidFill>
                <a:effectLst/>
                <a:uLnTx/>
                <a:uFillTx/>
                <a:latin typeface="Arial MT"/>
                <a:ea typeface="Arial MT"/>
                <a:cs typeface="Arial MT"/>
              </a:rPr>
              <a:t>imprimés</a:t>
            </a:r>
            <a:r>
              <a:rPr kumimoji="0" lang="fr-FR" sz="1100" b="0" i="0" u="none" strike="noStrike" kern="1200" cap="none" spc="-10" normalizeH="0" baseline="0" noProof="0" dirty="0">
                <a:ln>
                  <a:noFill/>
                </a:ln>
                <a:solidFill>
                  <a:prstClr val="black"/>
                </a:solidFill>
                <a:effectLst/>
                <a:uLnTx/>
                <a:uFillTx/>
                <a:latin typeface="Arial MT"/>
                <a:ea typeface="Arial MT"/>
                <a:cs typeface="Arial MT"/>
              </a:rPr>
              <a:t> </a:t>
            </a:r>
            <a:r>
              <a:rPr kumimoji="0" lang="fr-FR" sz="1100" b="0" i="0" u="none" strike="noStrike" kern="1200" cap="none" spc="0" normalizeH="0" baseline="0" noProof="0" dirty="0">
                <a:ln>
                  <a:noFill/>
                </a:ln>
                <a:solidFill>
                  <a:prstClr val="black"/>
                </a:solidFill>
                <a:effectLst/>
                <a:uLnTx/>
                <a:uFillTx/>
                <a:latin typeface="Arial MT"/>
                <a:ea typeface="Arial MT"/>
                <a:cs typeface="Arial MT"/>
              </a:rPr>
              <a:t>et</a:t>
            </a:r>
            <a:r>
              <a:rPr kumimoji="0" lang="fr-FR" sz="1100" b="0" i="0" u="none" strike="noStrike" kern="1200" cap="none" spc="-15" normalizeH="0" baseline="0" noProof="0" dirty="0">
                <a:ln>
                  <a:noFill/>
                </a:ln>
                <a:solidFill>
                  <a:prstClr val="black"/>
                </a:solidFill>
                <a:effectLst/>
                <a:uLnTx/>
                <a:uFillTx/>
                <a:latin typeface="Arial MT"/>
                <a:ea typeface="Arial MT"/>
                <a:cs typeface="Arial MT"/>
              </a:rPr>
              <a:t> </a:t>
            </a:r>
            <a:r>
              <a:rPr kumimoji="0" lang="fr-FR" sz="1100" b="0" i="0" u="none" strike="noStrike" kern="1200" cap="none" spc="0" normalizeH="0" baseline="0" noProof="0" dirty="0" err="1">
                <a:ln>
                  <a:noFill/>
                </a:ln>
                <a:solidFill>
                  <a:prstClr val="black"/>
                </a:solidFill>
                <a:effectLst/>
                <a:uLnTx/>
                <a:uFillTx/>
                <a:latin typeface="Arial MT"/>
                <a:ea typeface="Arial MT"/>
                <a:cs typeface="Arial MT"/>
              </a:rPr>
              <a:t>plurimédia</a:t>
            </a:r>
            <a:r>
              <a:rPr kumimoji="0" lang="fr-FR" sz="1100" b="0" i="0" u="none" strike="noStrike" kern="1200" cap="none" spc="0" normalizeH="0" baseline="0" noProof="0" dirty="0">
                <a:ln>
                  <a:noFill/>
                </a:ln>
                <a:solidFill>
                  <a:prstClr val="black"/>
                </a:solidFill>
                <a:effectLst/>
                <a:uLnTx/>
                <a:uFillTx/>
                <a:latin typeface="Arial MT"/>
                <a:ea typeface="Arial MT"/>
                <a:cs typeface="Arial MT"/>
              </a:rPr>
              <a:t> Option</a:t>
            </a:r>
            <a:r>
              <a:rPr kumimoji="0" lang="fr-FR" sz="1100" b="0" i="0" u="none" strike="noStrike" kern="1200" cap="none" spc="-10" normalizeH="0" baseline="0" noProof="0" dirty="0">
                <a:ln>
                  <a:noFill/>
                </a:ln>
                <a:solidFill>
                  <a:prstClr val="black"/>
                </a:solidFill>
                <a:effectLst/>
                <a:uLnTx/>
                <a:uFillTx/>
                <a:latin typeface="Arial MT"/>
                <a:ea typeface="Arial MT"/>
                <a:cs typeface="Arial MT"/>
              </a:rPr>
              <a:t> </a:t>
            </a:r>
            <a:r>
              <a:rPr kumimoji="0" lang="fr-FR" sz="1100" b="0" i="0" u="none" strike="noStrike" kern="1200" cap="none" spc="0" normalizeH="0" baseline="0" noProof="0" dirty="0">
                <a:ln>
                  <a:noFill/>
                </a:ln>
                <a:solidFill>
                  <a:prstClr val="black"/>
                </a:solidFill>
                <a:effectLst/>
                <a:uLnTx/>
                <a:uFillTx/>
                <a:latin typeface="Arial MT"/>
                <a:ea typeface="Arial MT"/>
                <a:cs typeface="Arial MT"/>
              </a:rPr>
              <a:t>A</a:t>
            </a:r>
            <a:r>
              <a:rPr kumimoji="0" lang="fr-FR" sz="1100" b="0" i="0" u="none" strike="noStrike" kern="1200" cap="none" spc="-10" normalizeH="0" baseline="0" noProof="0" dirty="0">
                <a:ln>
                  <a:noFill/>
                </a:ln>
                <a:solidFill>
                  <a:prstClr val="black"/>
                </a:solidFill>
                <a:effectLst/>
                <a:uLnTx/>
                <a:uFillTx/>
                <a:latin typeface="Arial MT"/>
                <a:ea typeface="Arial MT"/>
                <a:cs typeface="Arial MT"/>
              </a:rPr>
              <a:t> </a:t>
            </a:r>
            <a:r>
              <a:rPr kumimoji="0" lang="fr-FR" sz="1100" b="0" i="0" u="none" strike="noStrike" kern="1200" cap="none" spc="0" normalizeH="0" baseline="0" noProof="0" dirty="0">
                <a:ln>
                  <a:noFill/>
                </a:ln>
                <a:solidFill>
                  <a:prstClr val="black"/>
                </a:solidFill>
                <a:effectLst/>
                <a:uLnTx/>
                <a:uFillTx/>
                <a:latin typeface="Arial MT"/>
                <a:ea typeface="Arial MT"/>
                <a:cs typeface="Arial MT"/>
              </a:rPr>
              <a:t>productions</a:t>
            </a:r>
            <a:r>
              <a:rPr kumimoji="0" lang="fr-FR" sz="1100" b="0" i="0" u="none" strike="noStrike" kern="1200" cap="none" spc="-20" normalizeH="0" baseline="0" noProof="0" dirty="0">
                <a:ln>
                  <a:noFill/>
                </a:ln>
                <a:solidFill>
                  <a:prstClr val="black"/>
                </a:solidFill>
                <a:effectLst/>
                <a:uLnTx/>
                <a:uFillTx/>
                <a:latin typeface="Arial MT"/>
                <a:ea typeface="Arial MT"/>
                <a:cs typeface="Arial MT"/>
              </a:rPr>
              <a:t> </a:t>
            </a:r>
            <a:r>
              <a:rPr kumimoji="0" lang="fr-FR" sz="1100" b="0" i="0" u="none" strike="noStrike" kern="1200" cap="none" spc="0" normalizeH="0" baseline="0" noProof="0" dirty="0">
                <a:ln>
                  <a:noFill/>
                </a:ln>
                <a:solidFill>
                  <a:prstClr val="black"/>
                </a:solidFill>
                <a:effectLst/>
                <a:uLnTx/>
                <a:uFillTx/>
                <a:latin typeface="Arial MT"/>
                <a:ea typeface="Arial MT"/>
                <a:cs typeface="Arial MT"/>
              </a:rPr>
              <a:t>graphiques</a:t>
            </a:r>
          </a:p>
          <a:p>
            <a:pPr marL="342900" marR="0" lvl="0" indent="-342900" algn="l" defTabSz="914400" rtl="0" eaLnBrk="1" fontAlgn="auto" latinLnBrk="0" hangingPunct="1">
              <a:lnSpc>
                <a:spcPct val="100000"/>
              </a:lnSpc>
              <a:spcBef>
                <a:spcPts val="170"/>
              </a:spcBef>
              <a:spcAft>
                <a:spcPts val="0"/>
              </a:spcAft>
              <a:buClrTx/>
              <a:buSzTx/>
              <a:buFont typeface="Wingdings" panose="05000000000000000000" pitchFamily="2" charset="2"/>
              <a:buChar char=""/>
              <a:tabLst>
                <a:tab pos="1130935" algn="l"/>
                <a:tab pos="1131570" algn="l"/>
              </a:tabLst>
              <a:defRPr/>
            </a:pPr>
            <a:r>
              <a:rPr kumimoji="0" lang="fr-FR" sz="1100" b="0" i="0" u="none" strike="noStrike" kern="1200" cap="none" spc="0" normalizeH="0" baseline="0" noProof="0" dirty="0">
                <a:ln>
                  <a:noFill/>
                </a:ln>
                <a:solidFill>
                  <a:prstClr val="black"/>
                </a:solidFill>
                <a:effectLst/>
                <a:uLnTx/>
                <a:uFillTx/>
                <a:latin typeface="Arial MT"/>
                <a:ea typeface="Arial MT"/>
                <a:cs typeface="Arial MT"/>
              </a:rPr>
              <a:t>Réalisation</a:t>
            </a:r>
            <a:r>
              <a:rPr kumimoji="0" lang="fr-FR" sz="1100" b="0" i="0" u="none" strike="noStrike" kern="1200" cap="none" spc="-5" normalizeH="0" baseline="0" noProof="0" dirty="0">
                <a:ln>
                  <a:noFill/>
                </a:ln>
                <a:solidFill>
                  <a:prstClr val="black"/>
                </a:solidFill>
                <a:effectLst/>
                <a:uLnTx/>
                <a:uFillTx/>
                <a:latin typeface="Arial MT"/>
                <a:ea typeface="Arial MT"/>
                <a:cs typeface="Arial MT"/>
              </a:rPr>
              <a:t> </a:t>
            </a:r>
            <a:r>
              <a:rPr kumimoji="0" lang="fr-FR" sz="1100" b="0" i="0" u="none" strike="noStrike" kern="1200" cap="none" spc="0" normalizeH="0" baseline="0" noProof="0" dirty="0">
                <a:ln>
                  <a:noFill/>
                </a:ln>
                <a:solidFill>
                  <a:prstClr val="black"/>
                </a:solidFill>
                <a:effectLst/>
                <a:uLnTx/>
                <a:uFillTx/>
                <a:latin typeface="Arial MT"/>
                <a:ea typeface="Arial MT"/>
                <a:cs typeface="Arial MT"/>
              </a:rPr>
              <a:t>de</a:t>
            </a:r>
            <a:r>
              <a:rPr kumimoji="0" lang="fr-FR" sz="1100" b="0" i="0" u="none" strike="noStrike" kern="1200" cap="none" spc="-5" normalizeH="0" baseline="0" noProof="0" dirty="0">
                <a:ln>
                  <a:noFill/>
                </a:ln>
                <a:solidFill>
                  <a:prstClr val="black"/>
                </a:solidFill>
                <a:effectLst/>
                <a:uLnTx/>
                <a:uFillTx/>
                <a:latin typeface="Arial MT"/>
                <a:ea typeface="Arial MT"/>
                <a:cs typeface="Arial MT"/>
              </a:rPr>
              <a:t> </a:t>
            </a:r>
            <a:r>
              <a:rPr kumimoji="0" lang="fr-FR" sz="1100" b="0" i="0" u="none" strike="noStrike" kern="1200" cap="none" spc="0" normalizeH="0" baseline="0" noProof="0" dirty="0">
                <a:ln>
                  <a:noFill/>
                </a:ln>
                <a:solidFill>
                  <a:prstClr val="black"/>
                </a:solidFill>
                <a:effectLst/>
                <a:uLnTx/>
                <a:uFillTx/>
                <a:latin typeface="Arial MT"/>
                <a:ea typeface="Arial MT"/>
                <a:cs typeface="Arial MT"/>
              </a:rPr>
              <a:t>produits</a:t>
            </a:r>
            <a:r>
              <a:rPr kumimoji="0" lang="fr-FR" sz="1100" b="0" i="0" u="none" strike="noStrike" kern="1200" cap="none" spc="-10" normalizeH="0" baseline="0" noProof="0" dirty="0">
                <a:ln>
                  <a:noFill/>
                </a:ln>
                <a:solidFill>
                  <a:prstClr val="black"/>
                </a:solidFill>
                <a:effectLst/>
                <a:uLnTx/>
                <a:uFillTx/>
                <a:latin typeface="Arial MT"/>
                <a:ea typeface="Arial MT"/>
                <a:cs typeface="Arial MT"/>
              </a:rPr>
              <a:t> </a:t>
            </a:r>
            <a:r>
              <a:rPr kumimoji="0" lang="fr-FR" sz="1100" b="0" i="0" u="none" strike="noStrike" kern="1200" cap="none" spc="0" normalizeH="0" baseline="0" noProof="0" dirty="0">
                <a:ln>
                  <a:noFill/>
                </a:ln>
                <a:solidFill>
                  <a:prstClr val="black"/>
                </a:solidFill>
                <a:effectLst/>
                <a:uLnTx/>
                <a:uFillTx/>
                <a:latin typeface="Arial MT"/>
                <a:ea typeface="Arial MT"/>
                <a:cs typeface="Arial MT"/>
              </a:rPr>
              <a:t>imprimés</a:t>
            </a:r>
            <a:r>
              <a:rPr kumimoji="0" lang="fr-FR" sz="1100" b="0" i="0" u="none" strike="noStrike" kern="1200" cap="none" spc="-10" normalizeH="0" baseline="0" noProof="0" dirty="0">
                <a:ln>
                  <a:noFill/>
                </a:ln>
                <a:solidFill>
                  <a:prstClr val="black"/>
                </a:solidFill>
                <a:effectLst/>
                <a:uLnTx/>
                <a:uFillTx/>
                <a:latin typeface="Arial MT"/>
                <a:ea typeface="Arial MT"/>
                <a:cs typeface="Arial MT"/>
              </a:rPr>
              <a:t> </a:t>
            </a:r>
            <a:r>
              <a:rPr kumimoji="0" lang="fr-FR" sz="1100" b="0" i="0" u="none" strike="noStrike" kern="1200" cap="none" spc="0" normalizeH="0" baseline="0" noProof="0" dirty="0">
                <a:ln>
                  <a:noFill/>
                </a:ln>
                <a:solidFill>
                  <a:prstClr val="black"/>
                </a:solidFill>
                <a:effectLst/>
                <a:uLnTx/>
                <a:uFillTx/>
                <a:latin typeface="Arial MT"/>
                <a:ea typeface="Arial MT"/>
                <a:cs typeface="Arial MT"/>
              </a:rPr>
              <a:t>et</a:t>
            </a:r>
            <a:r>
              <a:rPr kumimoji="0" lang="fr-FR" sz="1100" b="0" i="0" u="none" strike="noStrike" kern="1200" cap="none" spc="-15" normalizeH="0" baseline="0" noProof="0" dirty="0">
                <a:ln>
                  <a:noFill/>
                </a:ln>
                <a:solidFill>
                  <a:prstClr val="black"/>
                </a:solidFill>
                <a:effectLst/>
                <a:uLnTx/>
                <a:uFillTx/>
                <a:latin typeface="Arial MT"/>
                <a:ea typeface="Arial MT"/>
                <a:cs typeface="Arial MT"/>
              </a:rPr>
              <a:t> </a:t>
            </a:r>
            <a:r>
              <a:rPr kumimoji="0" lang="fr-FR" sz="1100" b="0" i="0" u="none" strike="noStrike" kern="1200" cap="none" spc="0" normalizeH="0" baseline="0" noProof="0" dirty="0" err="1">
                <a:ln>
                  <a:noFill/>
                </a:ln>
                <a:solidFill>
                  <a:prstClr val="black"/>
                </a:solidFill>
                <a:effectLst/>
                <a:uLnTx/>
                <a:uFillTx/>
                <a:latin typeface="Arial MT"/>
                <a:ea typeface="Arial MT"/>
                <a:cs typeface="Arial MT"/>
              </a:rPr>
              <a:t>plurimédia</a:t>
            </a:r>
            <a:r>
              <a:rPr kumimoji="0" lang="fr-FR" sz="1100" b="0" i="0" u="none" strike="noStrike" kern="1200" cap="none" spc="0" normalizeH="0" baseline="0" noProof="0" dirty="0">
                <a:ln>
                  <a:noFill/>
                </a:ln>
                <a:solidFill>
                  <a:prstClr val="black"/>
                </a:solidFill>
                <a:effectLst/>
                <a:uLnTx/>
                <a:uFillTx/>
                <a:latin typeface="Arial MT"/>
                <a:ea typeface="Arial MT"/>
                <a:cs typeface="Arial MT"/>
              </a:rPr>
              <a:t> Option</a:t>
            </a:r>
            <a:r>
              <a:rPr kumimoji="0" lang="fr-FR" sz="1100" b="0" i="0" u="none" strike="noStrike" kern="1200" cap="none" spc="-10" normalizeH="0" baseline="0" noProof="0" dirty="0">
                <a:ln>
                  <a:noFill/>
                </a:ln>
                <a:solidFill>
                  <a:prstClr val="black"/>
                </a:solidFill>
                <a:effectLst/>
                <a:uLnTx/>
                <a:uFillTx/>
                <a:latin typeface="Arial MT"/>
                <a:ea typeface="Arial MT"/>
                <a:cs typeface="Arial MT"/>
              </a:rPr>
              <a:t> </a:t>
            </a:r>
            <a:r>
              <a:rPr kumimoji="0" lang="fr-FR" sz="1100" b="0" i="0" u="none" strike="noStrike" kern="1200" cap="none" spc="0" normalizeH="0" baseline="0" noProof="0" dirty="0">
                <a:ln>
                  <a:noFill/>
                </a:ln>
                <a:solidFill>
                  <a:prstClr val="black"/>
                </a:solidFill>
                <a:effectLst/>
                <a:uLnTx/>
                <a:uFillTx/>
                <a:latin typeface="Arial MT"/>
                <a:ea typeface="Arial MT"/>
                <a:cs typeface="Arial MT"/>
              </a:rPr>
              <a:t>B</a:t>
            </a:r>
            <a:r>
              <a:rPr kumimoji="0" lang="fr-FR" sz="1100" b="0" i="0" u="none" strike="noStrike" kern="1200" cap="none" spc="-10" normalizeH="0" baseline="0" noProof="0" dirty="0">
                <a:ln>
                  <a:noFill/>
                </a:ln>
                <a:solidFill>
                  <a:prstClr val="black"/>
                </a:solidFill>
                <a:effectLst/>
                <a:uLnTx/>
                <a:uFillTx/>
                <a:latin typeface="Arial MT"/>
                <a:ea typeface="Arial MT"/>
                <a:cs typeface="Arial MT"/>
              </a:rPr>
              <a:t> </a:t>
            </a:r>
            <a:r>
              <a:rPr kumimoji="0" lang="fr-FR" sz="1100" b="0" i="0" u="none" strike="noStrike" kern="1200" cap="none" spc="0" normalizeH="0" baseline="0" noProof="0" dirty="0">
                <a:ln>
                  <a:noFill/>
                </a:ln>
                <a:solidFill>
                  <a:prstClr val="black"/>
                </a:solidFill>
                <a:effectLst/>
                <a:uLnTx/>
                <a:uFillTx/>
                <a:latin typeface="Arial MT"/>
                <a:ea typeface="Arial MT"/>
                <a:cs typeface="Arial MT"/>
              </a:rPr>
              <a:t>productions</a:t>
            </a:r>
            <a:r>
              <a:rPr kumimoji="0" lang="fr-FR" sz="1100" b="0" i="0" u="none" strike="noStrike" kern="1200" cap="none" spc="-20" normalizeH="0" baseline="0" noProof="0" dirty="0">
                <a:ln>
                  <a:noFill/>
                </a:ln>
                <a:solidFill>
                  <a:prstClr val="black"/>
                </a:solidFill>
                <a:effectLst/>
                <a:uLnTx/>
                <a:uFillTx/>
                <a:latin typeface="Arial MT"/>
                <a:ea typeface="Arial MT"/>
                <a:cs typeface="Arial MT"/>
              </a:rPr>
              <a:t> </a:t>
            </a:r>
            <a:r>
              <a:rPr kumimoji="0" lang="fr-FR" sz="1100" b="0" i="0" u="none" strike="noStrike" kern="1200" cap="none" spc="0" normalizeH="0" baseline="0" noProof="0" dirty="0">
                <a:ln>
                  <a:noFill/>
                </a:ln>
                <a:solidFill>
                  <a:prstClr val="black"/>
                </a:solidFill>
                <a:effectLst/>
                <a:uLnTx/>
                <a:uFillTx/>
                <a:latin typeface="Arial MT"/>
                <a:ea typeface="Arial MT"/>
                <a:cs typeface="Arial MT"/>
              </a:rPr>
              <a:t>imprimées</a:t>
            </a:r>
          </a:p>
        </p:txBody>
      </p:sp>
      <p:sp>
        <p:nvSpPr>
          <p:cNvPr id="8" name="Rectangle 7">
            <a:extLst>
              <a:ext uri="{FF2B5EF4-FFF2-40B4-BE49-F238E27FC236}">
                <a16:creationId xmlns:a16="http://schemas.microsoft.com/office/drawing/2014/main" id="{464DC1F3-CD5C-4CE4-B70C-A0E42C541206}"/>
              </a:ext>
            </a:extLst>
          </p:cNvPr>
          <p:cNvSpPr/>
          <p:nvPr/>
        </p:nvSpPr>
        <p:spPr>
          <a:xfrm>
            <a:off x="581025" y="4655864"/>
            <a:ext cx="3524250" cy="954107"/>
          </a:xfrm>
          <a:prstGeom prst="rect">
            <a:avLst/>
          </a:prstGeom>
        </p:spPr>
        <p:txBody>
          <a:bodyPr wrap="square">
            <a:spAutoFit/>
          </a:bodyPr>
          <a:lstStyle/>
          <a:p>
            <a:pPr marL="320040" marR="0" lvl="0" indent="0" algn="l" defTabSz="914400" rtl="0" eaLnBrk="1" fontAlgn="auto" latinLnBrk="0" hangingPunct="1">
              <a:lnSpc>
                <a:spcPct val="100000"/>
              </a:lnSpc>
              <a:spcBef>
                <a:spcPts val="0"/>
              </a:spcBef>
              <a:spcAft>
                <a:spcPts val="0"/>
              </a:spcAft>
              <a:buClrTx/>
              <a:buSzTx/>
              <a:buFontTx/>
              <a:buNone/>
              <a:tabLst/>
              <a:defRPr/>
            </a:pPr>
            <a:r>
              <a:rPr kumimoji="0" lang="fr-FR" sz="1100" b="1" i="0" u="none" strike="noStrike" kern="1200" cap="none" spc="0" normalizeH="0" baseline="0" noProof="0" dirty="0">
                <a:ln>
                  <a:noFill/>
                </a:ln>
                <a:solidFill>
                  <a:srgbClr val="0070C0"/>
                </a:solidFill>
                <a:effectLst/>
                <a:uLnTx/>
                <a:uFillTx/>
                <a:latin typeface="Arial" panose="020B0604020202020204" pitchFamily="34" charset="0"/>
                <a:ea typeface="Arial" panose="020B0604020202020204" pitchFamily="34" charset="0"/>
                <a:cs typeface="+mn-cs"/>
              </a:rPr>
              <a:t>Métiers</a:t>
            </a:r>
            <a:r>
              <a:rPr kumimoji="0" lang="fr-FR" sz="1100" b="1" i="0" u="none" strike="noStrike" kern="1200" cap="none" spc="-15" normalizeH="0" baseline="0" noProof="0" dirty="0">
                <a:ln>
                  <a:noFill/>
                </a:ln>
                <a:solidFill>
                  <a:srgbClr val="0070C0"/>
                </a:solidFill>
                <a:effectLst/>
                <a:uLnTx/>
                <a:uFillTx/>
                <a:latin typeface="Arial" panose="020B0604020202020204" pitchFamily="34" charset="0"/>
                <a:ea typeface="Arial" panose="020B0604020202020204" pitchFamily="34" charset="0"/>
                <a:cs typeface="+mn-cs"/>
              </a:rPr>
              <a:t> </a:t>
            </a:r>
            <a:r>
              <a:rPr kumimoji="0" lang="fr-FR" sz="1100" b="1" i="0" u="none" strike="noStrike" kern="1200" cap="none" spc="0" normalizeH="0" baseline="0" noProof="0" dirty="0">
                <a:ln>
                  <a:noFill/>
                </a:ln>
                <a:solidFill>
                  <a:srgbClr val="0070C0"/>
                </a:solidFill>
                <a:effectLst/>
                <a:uLnTx/>
                <a:uFillTx/>
                <a:latin typeface="Arial" panose="020B0604020202020204" pitchFamily="34" charset="0"/>
                <a:ea typeface="Arial" panose="020B0604020202020204" pitchFamily="34" charset="0"/>
                <a:cs typeface="+mn-cs"/>
              </a:rPr>
              <a:t>de</a:t>
            </a:r>
            <a:r>
              <a:rPr kumimoji="0" lang="fr-FR" sz="1100" b="1" i="0" u="none" strike="noStrike" kern="1200" cap="none" spc="-20" normalizeH="0" baseline="0" noProof="0" dirty="0">
                <a:ln>
                  <a:noFill/>
                </a:ln>
                <a:solidFill>
                  <a:srgbClr val="0070C0"/>
                </a:solidFill>
                <a:effectLst/>
                <a:uLnTx/>
                <a:uFillTx/>
                <a:latin typeface="Arial" panose="020B0604020202020204" pitchFamily="34" charset="0"/>
                <a:ea typeface="Arial" panose="020B0604020202020204" pitchFamily="34" charset="0"/>
                <a:cs typeface="+mn-cs"/>
              </a:rPr>
              <a:t> </a:t>
            </a:r>
            <a:r>
              <a:rPr kumimoji="0" lang="fr-FR" sz="1100" b="1" i="0" u="none" strike="noStrike" kern="1200" cap="none" spc="0" normalizeH="0" baseline="0" noProof="0" dirty="0">
                <a:ln>
                  <a:noFill/>
                </a:ln>
                <a:solidFill>
                  <a:srgbClr val="0070C0"/>
                </a:solidFill>
                <a:effectLst/>
                <a:uLnTx/>
                <a:uFillTx/>
                <a:latin typeface="Arial" panose="020B0604020202020204" pitchFamily="34" charset="0"/>
                <a:ea typeface="Arial" panose="020B0604020202020204" pitchFamily="34" charset="0"/>
                <a:cs typeface="+mn-cs"/>
              </a:rPr>
              <a:t>l’hôtellerie-restauration</a:t>
            </a:r>
          </a:p>
          <a:p>
            <a:pPr marL="342900" marR="0" lvl="0" indent="-342900" algn="l" defTabSz="914400" rtl="0" eaLnBrk="1" fontAlgn="auto" latinLnBrk="0" hangingPunct="1">
              <a:lnSpc>
                <a:spcPct val="100000"/>
              </a:lnSpc>
              <a:spcBef>
                <a:spcPts val="170"/>
              </a:spcBef>
              <a:spcAft>
                <a:spcPts val="0"/>
              </a:spcAft>
              <a:buClrTx/>
              <a:buSzTx/>
              <a:buFont typeface="Wingdings" panose="05000000000000000000" pitchFamily="2" charset="2"/>
              <a:buChar char=""/>
              <a:tabLst>
                <a:tab pos="1130935" algn="l"/>
                <a:tab pos="1131570" algn="l"/>
              </a:tabLst>
              <a:defRPr/>
            </a:pPr>
            <a:r>
              <a:rPr kumimoji="0" lang="fr-FR" sz="1100" b="0" i="0" u="none" strike="noStrike" kern="1200" cap="none" spc="0" normalizeH="0" baseline="0" noProof="0" dirty="0">
                <a:ln>
                  <a:noFill/>
                </a:ln>
                <a:solidFill>
                  <a:prstClr val="black"/>
                </a:solidFill>
                <a:effectLst/>
                <a:uLnTx/>
                <a:uFillTx/>
                <a:latin typeface="Arial MT"/>
                <a:ea typeface="Arial MT"/>
                <a:cs typeface="Arial MT"/>
              </a:rPr>
              <a:t>Cuisine</a:t>
            </a:r>
          </a:p>
          <a:p>
            <a:pPr marL="342900" marR="0" lvl="0" indent="-342900" algn="l" defTabSz="914400" rtl="0" eaLnBrk="1" fontAlgn="auto" latinLnBrk="0" hangingPunct="1">
              <a:lnSpc>
                <a:spcPct val="100000"/>
              </a:lnSpc>
              <a:spcBef>
                <a:spcPts val="170"/>
              </a:spcBef>
              <a:spcAft>
                <a:spcPts val="0"/>
              </a:spcAft>
              <a:buClrTx/>
              <a:buSzTx/>
              <a:buFont typeface="Wingdings" panose="05000000000000000000" pitchFamily="2" charset="2"/>
              <a:buChar char=""/>
              <a:tabLst>
                <a:tab pos="1130935" algn="l"/>
                <a:tab pos="1131570" algn="l"/>
              </a:tabLst>
              <a:defRPr/>
            </a:pPr>
            <a:r>
              <a:rPr kumimoji="0" lang="fr-FR" sz="1100" b="0" i="0" u="none" strike="noStrike" kern="1200" cap="none" spc="0" normalizeH="0" baseline="0" noProof="0" dirty="0">
                <a:ln>
                  <a:noFill/>
                </a:ln>
                <a:solidFill>
                  <a:prstClr val="black"/>
                </a:solidFill>
                <a:effectLst/>
                <a:uLnTx/>
                <a:uFillTx/>
                <a:latin typeface="Arial MT"/>
                <a:ea typeface="Arial MT"/>
                <a:cs typeface="Arial MT"/>
              </a:rPr>
              <a:t>Commercialisation</a:t>
            </a:r>
            <a:r>
              <a:rPr kumimoji="0" lang="fr-FR" sz="1100" b="0" i="0" u="none" strike="noStrike" kern="1200" cap="none" spc="-5" normalizeH="0" baseline="0" noProof="0" dirty="0">
                <a:ln>
                  <a:noFill/>
                </a:ln>
                <a:solidFill>
                  <a:prstClr val="black"/>
                </a:solidFill>
                <a:effectLst/>
                <a:uLnTx/>
                <a:uFillTx/>
                <a:latin typeface="Arial MT"/>
                <a:ea typeface="Arial MT"/>
                <a:cs typeface="Arial MT"/>
              </a:rPr>
              <a:t> </a:t>
            </a:r>
            <a:r>
              <a:rPr kumimoji="0" lang="fr-FR" sz="1100" b="0" i="0" u="none" strike="noStrike" kern="1200" cap="none" spc="0" normalizeH="0" baseline="0" noProof="0" dirty="0">
                <a:ln>
                  <a:noFill/>
                </a:ln>
                <a:solidFill>
                  <a:prstClr val="black"/>
                </a:solidFill>
                <a:effectLst/>
                <a:uLnTx/>
                <a:uFillTx/>
                <a:latin typeface="Arial MT"/>
                <a:ea typeface="Arial MT"/>
                <a:cs typeface="Arial MT"/>
              </a:rPr>
              <a:t>et</a:t>
            </a:r>
            <a:r>
              <a:rPr kumimoji="0" lang="fr-FR" sz="1100" b="0" i="0" u="none" strike="noStrike" kern="1200" cap="none" spc="-15" normalizeH="0" baseline="0" noProof="0" dirty="0">
                <a:ln>
                  <a:noFill/>
                </a:ln>
                <a:solidFill>
                  <a:prstClr val="black"/>
                </a:solidFill>
                <a:effectLst/>
                <a:uLnTx/>
                <a:uFillTx/>
                <a:latin typeface="Arial MT"/>
                <a:ea typeface="Arial MT"/>
                <a:cs typeface="Arial MT"/>
              </a:rPr>
              <a:t> </a:t>
            </a:r>
            <a:r>
              <a:rPr kumimoji="0" lang="fr-FR" sz="1100" b="0" i="0" u="none" strike="noStrike" kern="1200" cap="none" spc="0" normalizeH="0" baseline="0" noProof="0" dirty="0">
                <a:ln>
                  <a:noFill/>
                </a:ln>
                <a:solidFill>
                  <a:prstClr val="black"/>
                </a:solidFill>
                <a:effectLst/>
                <a:uLnTx/>
                <a:uFillTx/>
                <a:latin typeface="Arial MT"/>
                <a:ea typeface="Arial MT"/>
                <a:cs typeface="Arial MT"/>
              </a:rPr>
              <a:t>services</a:t>
            </a:r>
            <a:r>
              <a:rPr kumimoji="0" lang="fr-FR" sz="1100" b="0" i="0" u="none" strike="noStrike" kern="1200" cap="none" spc="-10" normalizeH="0" baseline="0" noProof="0" dirty="0">
                <a:ln>
                  <a:noFill/>
                </a:ln>
                <a:solidFill>
                  <a:prstClr val="black"/>
                </a:solidFill>
                <a:effectLst/>
                <a:uLnTx/>
                <a:uFillTx/>
                <a:latin typeface="Arial MT"/>
                <a:ea typeface="Arial MT"/>
                <a:cs typeface="Arial MT"/>
              </a:rPr>
              <a:t> </a:t>
            </a:r>
            <a:r>
              <a:rPr kumimoji="0" lang="fr-FR" sz="1100" b="0" i="0" u="none" strike="noStrike" kern="1200" cap="none" spc="0" normalizeH="0" baseline="0" noProof="0" dirty="0">
                <a:ln>
                  <a:noFill/>
                </a:ln>
                <a:solidFill>
                  <a:prstClr val="black"/>
                </a:solidFill>
                <a:effectLst/>
                <a:uLnTx/>
                <a:uFillTx/>
                <a:latin typeface="Arial MT"/>
                <a:ea typeface="Arial MT"/>
                <a:cs typeface="Arial MT"/>
              </a:rPr>
              <a:t>en</a:t>
            </a:r>
            <a:r>
              <a:rPr kumimoji="0" lang="fr-FR" sz="1100" b="0" i="0" u="none" strike="noStrike" kern="1200" cap="none" spc="-15" normalizeH="0" baseline="0" noProof="0" dirty="0">
                <a:ln>
                  <a:noFill/>
                </a:ln>
                <a:solidFill>
                  <a:prstClr val="black"/>
                </a:solidFill>
                <a:effectLst/>
                <a:uLnTx/>
                <a:uFillTx/>
                <a:latin typeface="Arial MT"/>
                <a:ea typeface="Arial MT"/>
                <a:cs typeface="Arial MT"/>
              </a:rPr>
              <a:t> </a:t>
            </a:r>
            <a:r>
              <a:rPr kumimoji="0" lang="fr-FR" sz="1100" b="0" i="0" u="none" strike="noStrike" kern="1200" cap="none" spc="0" normalizeH="0" baseline="0" noProof="0" dirty="0">
                <a:ln>
                  <a:noFill/>
                </a:ln>
                <a:solidFill>
                  <a:prstClr val="black"/>
                </a:solidFill>
                <a:effectLst/>
                <a:uLnTx/>
                <a:uFillTx/>
                <a:latin typeface="Arial MT"/>
                <a:ea typeface="Arial MT"/>
                <a:cs typeface="Arial MT"/>
              </a:rPr>
              <a:t>restauration</a:t>
            </a:r>
          </a:p>
          <a:p>
            <a:pPr marL="1131570" marR="0" lvl="0" indent="-228600" algn="l" defTabSz="914400" rtl="0" eaLnBrk="1" fontAlgn="auto" latinLnBrk="0" hangingPunct="1">
              <a:lnSpc>
                <a:spcPct val="100000"/>
              </a:lnSpc>
              <a:spcBef>
                <a:spcPts val="170"/>
              </a:spcBef>
              <a:spcAft>
                <a:spcPts val="0"/>
              </a:spcAft>
              <a:buClrTx/>
              <a:buSzTx/>
              <a:buFontTx/>
              <a:buNone/>
              <a:tabLst>
                <a:tab pos="1130935" algn="l"/>
                <a:tab pos="1131570" algn="l"/>
              </a:tabLst>
              <a:defRPr/>
            </a:pPr>
            <a:r>
              <a:rPr kumimoji="0" lang="fr-FR" sz="1800" b="0" i="0" u="none" strike="noStrike" kern="1200" cap="none" spc="0" normalizeH="0" baseline="0" noProof="0" dirty="0">
                <a:ln>
                  <a:noFill/>
                </a:ln>
                <a:solidFill>
                  <a:prstClr val="black"/>
                </a:solidFill>
                <a:effectLst/>
                <a:uLnTx/>
                <a:uFillTx/>
                <a:latin typeface="Wingdings" panose="05000000000000000000" pitchFamily="2" charset="2"/>
                <a:ea typeface="Arial MT"/>
                <a:cs typeface="Arial MT"/>
              </a:rPr>
              <a:t> </a:t>
            </a:r>
            <a:endParaRPr kumimoji="0" lang="fr-FR" sz="2400" b="0" i="0" u="none" strike="noStrike" kern="1200" cap="none" spc="0" normalizeH="0" baseline="0" noProof="0" dirty="0">
              <a:ln>
                <a:noFill/>
              </a:ln>
              <a:solidFill>
                <a:prstClr val="black"/>
              </a:solidFill>
              <a:effectLst/>
              <a:uLnTx/>
              <a:uFillTx/>
              <a:latin typeface="Arial MT"/>
              <a:ea typeface="Arial MT"/>
              <a:cs typeface="Arial MT"/>
            </a:endParaRPr>
          </a:p>
        </p:txBody>
      </p:sp>
      <p:sp>
        <p:nvSpPr>
          <p:cNvPr id="10" name="Rectangle 9">
            <a:extLst>
              <a:ext uri="{FF2B5EF4-FFF2-40B4-BE49-F238E27FC236}">
                <a16:creationId xmlns:a16="http://schemas.microsoft.com/office/drawing/2014/main" id="{2169BE4A-0A3D-4CFE-8E42-FE446E9A8395}"/>
              </a:ext>
            </a:extLst>
          </p:cNvPr>
          <p:cNvSpPr/>
          <p:nvPr/>
        </p:nvSpPr>
        <p:spPr>
          <a:xfrm>
            <a:off x="6467475" y="3574738"/>
            <a:ext cx="4819650" cy="846386"/>
          </a:xfrm>
          <a:prstGeom prst="rect">
            <a:avLst/>
          </a:prstGeom>
        </p:spPr>
        <p:txBody>
          <a:bodyPr wrap="square">
            <a:spAutoFit/>
          </a:bodyPr>
          <a:lstStyle/>
          <a:p>
            <a:pPr marL="320040" marR="0" lvl="0" indent="0" algn="l" defTabSz="914400" rtl="0" eaLnBrk="1" fontAlgn="auto" latinLnBrk="0" hangingPunct="1">
              <a:lnSpc>
                <a:spcPct val="100000"/>
              </a:lnSpc>
              <a:spcBef>
                <a:spcPts val="0"/>
              </a:spcBef>
              <a:spcAft>
                <a:spcPts val="0"/>
              </a:spcAft>
              <a:buClrTx/>
              <a:buSzTx/>
              <a:buFontTx/>
              <a:buNone/>
              <a:tabLst/>
              <a:defRPr/>
            </a:pPr>
            <a:r>
              <a:rPr kumimoji="0" lang="fr-FR" sz="1100" b="1" i="0" u="none" strike="noStrike" kern="1200" cap="none" spc="0" normalizeH="0" baseline="0" noProof="0" dirty="0">
                <a:ln>
                  <a:noFill/>
                </a:ln>
                <a:solidFill>
                  <a:srgbClr val="0070C0"/>
                </a:solidFill>
                <a:effectLst/>
                <a:uLnTx/>
                <a:uFillTx/>
                <a:latin typeface="Arial" panose="020B0604020202020204" pitchFamily="34" charset="0"/>
                <a:ea typeface="Arial" panose="020B0604020202020204" pitchFamily="34" charset="0"/>
                <a:cs typeface="+mn-cs"/>
              </a:rPr>
              <a:t>Métiers</a:t>
            </a:r>
            <a:r>
              <a:rPr kumimoji="0" lang="fr-FR" sz="1100" b="1" i="0" u="none" strike="noStrike" kern="1200" cap="none" spc="-5" normalizeH="0" baseline="0" noProof="0" dirty="0">
                <a:ln>
                  <a:noFill/>
                </a:ln>
                <a:solidFill>
                  <a:srgbClr val="0070C0"/>
                </a:solidFill>
                <a:effectLst/>
                <a:uLnTx/>
                <a:uFillTx/>
                <a:latin typeface="Arial" panose="020B0604020202020204" pitchFamily="34" charset="0"/>
                <a:ea typeface="Arial" panose="020B0604020202020204" pitchFamily="34" charset="0"/>
                <a:cs typeface="+mn-cs"/>
              </a:rPr>
              <a:t> </a:t>
            </a:r>
            <a:r>
              <a:rPr kumimoji="0" lang="fr-FR" sz="1100" b="1" i="0" u="none" strike="noStrike" kern="1200" cap="none" spc="0" normalizeH="0" baseline="0" noProof="0" dirty="0">
                <a:ln>
                  <a:noFill/>
                </a:ln>
                <a:solidFill>
                  <a:srgbClr val="0070C0"/>
                </a:solidFill>
                <a:effectLst/>
                <a:uLnTx/>
                <a:uFillTx/>
                <a:latin typeface="Arial" panose="020B0604020202020204" pitchFamily="34" charset="0"/>
                <a:ea typeface="Arial" panose="020B0604020202020204" pitchFamily="34" charset="0"/>
                <a:cs typeface="+mn-cs"/>
              </a:rPr>
              <a:t>des</a:t>
            </a:r>
            <a:r>
              <a:rPr kumimoji="0" lang="fr-FR" sz="1100" b="1" i="0" u="none" strike="noStrike" kern="1200" cap="none" spc="-5" normalizeH="0" baseline="0" noProof="0" dirty="0">
                <a:ln>
                  <a:noFill/>
                </a:ln>
                <a:solidFill>
                  <a:srgbClr val="0070C0"/>
                </a:solidFill>
                <a:effectLst/>
                <a:uLnTx/>
                <a:uFillTx/>
                <a:latin typeface="Arial" panose="020B0604020202020204" pitchFamily="34" charset="0"/>
                <a:ea typeface="Arial" panose="020B0604020202020204" pitchFamily="34" charset="0"/>
                <a:cs typeface="+mn-cs"/>
              </a:rPr>
              <a:t> </a:t>
            </a:r>
            <a:r>
              <a:rPr kumimoji="0" lang="fr-FR" sz="1100" b="1" i="0" u="none" strike="noStrike" kern="1200" cap="none" spc="0" normalizeH="0" baseline="0" noProof="0" dirty="0">
                <a:ln>
                  <a:noFill/>
                </a:ln>
                <a:solidFill>
                  <a:srgbClr val="0070C0"/>
                </a:solidFill>
                <a:effectLst/>
                <a:uLnTx/>
                <a:uFillTx/>
                <a:latin typeface="Arial" panose="020B0604020202020204" pitchFamily="34" charset="0"/>
                <a:ea typeface="Arial" panose="020B0604020202020204" pitchFamily="34" charset="0"/>
                <a:cs typeface="+mn-cs"/>
              </a:rPr>
              <a:t>études</a:t>
            </a:r>
            <a:r>
              <a:rPr kumimoji="0" lang="fr-FR" sz="1100" b="1" i="0" u="none" strike="noStrike" kern="1200" cap="none" spc="-10" normalizeH="0" baseline="0" noProof="0" dirty="0">
                <a:ln>
                  <a:noFill/>
                </a:ln>
                <a:solidFill>
                  <a:srgbClr val="0070C0"/>
                </a:solidFill>
                <a:effectLst/>
                <a:uLnTx/>
                <a:uFillTx/>
                <a:latin typeface="Arial" panose="020B0604020202020204" pitchFamily="34" charset="0"/>
                <a:ea typeface="Arial" panose="020B0604020202020204" pitchFamily="34" charset="0"/>
                <a:cs typeface="+mn-cs"/>
              </a:rPr>
              <a:t> </a:t>
            </a:r>
            <a:r>
              <a:rPr kumimoji="0" lang="fr-FR" sz="1100" b="1" i="0" u="none" strike="noStrike" kern="1200" cap="none" spc="0" normalizeH="0" baseline="0" noProof="0" dirty="0">
                <a:ln>
                  <a:noFill/>
                </a:ln>
                <a:solidFill>
                  <a:srgbClr val="0070C0"/>
                </a:solidFill>
                <a:effectLst/>
                <a:uLnTx/>
                <a:uFillTx/>
                <a:latin typeface="Arial" panose="020B0604020202020204" pitchFamily="34" charset="0"/>
                <a:ea typeface="Arial" panose="020B0604020202020204" pitchFamily="34" charset="0"/>
                <a:cs typeface="+mn-cs"/>
              </a:rPr>
              <a:t>et</a:t>
            </a:r>
            <a:r>
              <a:rPr kumimoji="0" lang="fr-FR" sz="1100" b="1" i="0" u="none" strike="noStrike" kern="1200" cap="none" spc="-25" normalizeH="0" baseline="0" noProof="0" dirty="0">
                <a:ln>
                  <a:noFill/>
                </a:ln>
                <a:solidFill>
                  <a:srgbClr val="0070C0"/>
                </a:solidFill>
                <a:effectLst/>
                <a:uLnTx/>
                <a:uFillTx/>
                <a:latin typeface="Arial" panose="020B0604020202020204" pitchFamily="34" charset="0"/>
                <a:ea typeface="Arial" panose="020B0604020202020204" pitchFamily="34" charset="0"/>
                <a:cs typeface="+mn-cs"/>
              </a:rPr>
              <a:t> </a:t>
            </a:r>
            <a:r>
              <a:rPr kumimoji="0" lang="fr-FR" sz="1100" b="1" i="0" u="none" strike="noStrike" kern="1200" cap="none" spc="0" normalizeH="0" baseline="0" noProof="0" dirty="0">
                <a:ln>
                  <a:noFill/>
                </a:ln>
                <a:solidFill>
                  <a:srgbClr val="0070C0"/>
                </a:solidFill>
                <a:effectLst/>
                <a:uLnTx/>
                <a:uFillTx/>
                <a:latin typeface="Arial" panose="020B0604020202020204" pitchFamily="34" charset="0"/>
                <a:ea typeface="Arial" panose="020B0604020202020204" pitchFamily="34" charset="0"/>
                <a:cs typeface="+mn-cs"/>
              </a:rPr>
              <a:t>de</a:t>
            </a:r>
            <a:r>
              <a:rPr kumimoji="0" lang="fr-FR" sz="1100" b="1" i="0" u="none" strike="noStrike" kern="1200" cap="none" spc="-5" normalizeH="0" baseline="0" noProof="0" dirty="0">
                <a:ln>
                  <a:noFill/>
                </a:ln>
                <a:solidFill>
                  <a:srgbClr val="0070C0"/>
                </a:solidFill>
                <a:effectLst/>
                <a:uLnTx/>
                <a:uFillTx/>
                <a:latin typeface="Arial" panose="020B0604020202020204" pitchFamily="34" charset="0"/>
                <a:ea typeface="Arial" panose="020B0604020202020204" pitchFamily="34" charset="0"/>
                <a:cs typeface="+mn-cs"/>
              </a:rPr>
              <a:t> </a:t>
            </a:r>
            <a:r>
              <a:rPr kumimoji="0" lang="fr-FR" sz="1100" b="1" i="0" u="none" strike="noStrike" kern="1200" cap="none" spc="0" normalizeH="0" baseline="0" noProof="0" dirty="0">
                <a:ln>
                  <a:noFill/>
                </a:ln>
                <a:solidFill>
                  <a:srgbClr val="0070C0"/>
                </a:solidFill>
                <a:effectLst/>
                <a:uLnTx/>
                <a:uFillTx/>
                <a:latin typeface="Arial" panose="020B0604020202020204" pitchFamily="34" charset="0"/>
                <a:ea typeface="Arial" panose="020B0604020202020204" pitchFamily="34" charset="0"/>
                <a:cs typeface="+mn-cs"/>
              </a:rPr>
              <a:t>la</a:t>
            </a:r>
            <a:r>
              <a:rPr kumimoji="0" lang="fr-FR" sz="1100" b="1" i="0" u="none" strike="noStrike" kern="1200" cap="none" spc="-15" normalizeH="0" baseline="0" noProof="0" dirty="0">
                <a:ln>
                  <a:noFill/>
                </a:ln>
                <a:solidFill>
                  <a:srgbClr val="0070C0"/>
                </a:solidFill>
                <a:effectLst/>
                <a:uLnTx/>
                <a:uFillTx/>
                <a:latin typeface="Arial" panose="020B0604020202020204" pitchFamily="34" charset="0"/>
                <a:ea typeface="Arial" panose="020B0604020202020204" pitchFamily="34" charset="0"/>
                <a:cs typeface="+mn-cs"/>
              </a:rPr>
              <a:t> </a:t>
            </a:r>
            <a:r>
              <a:rPr kumimoji="0" lang="fr-FR" sz="1100" b="1" i="0" u="none" strike="noStrike" kern="1200" cap="none" spc="0" normalizeH="0" baseline="0" noProof="0" dirty="0">
                <a:ln>
                  <a:noFill/>
                </a:ln>
                <a:solidFill>
                  <a:srgbClr val="0070C0"/>
                </a:solidFill>
                <a:effectLst/>
                <a:uLnTx/>
                <a:uFillTx/>
                <a:latin typeface="Arial" panose="020B0604020202020204" pitchFamily="34" charset="0"/>
                <a:ea typeface="Arial" panose="020B0604020202020204" pitchFamily="34" charset="0"/>
                <a:cs typeface="+mn-cs"/>
              </a:rPr>
              <a:t>modélisation</a:t>
            </a:r>
            <a:r>
              <a:rPr kumimoji="0" lang="fr-FR" sz="1100" b="1" i="0" u="none" strike="noStrike" kern="1200" cap="none" spc="-10" normalizeH="0" baseline="0" noProof="0" dirty="0">
                <a:ln>
                  <a:noFill/>
                </a:ln>
                <a:solidFill>
                  <a:srgbClr val="0070C0"/>
                </a:solidFill>
                <a:effectLst/>
                <a:uLnTx/>
                <a:uFillTx/>
                <a:latin typeface="Arial" panose="020B0604020202020204" pitchFamily="34" charset="0"/>
                <a:ea typeface="Arial" panose="020B0604020202020204" pitchFamily="34" charset="0"/>
                <a:cs typeface="+mn-cs"/>
              </a:rPr>
              <a:t> </a:t>
            </a:r>
            <a:r>
              <a:rPr kumimoji="0" lang="fr-FR" sz="1100" b="1" i="0" u="none" strike="noStrike" kern="1200" cap="none" spc="0" normalizeH="0" baseline="0" noProof="0" dirty="0">
                <a:ln>
                  <a:noFill/>
                </a:ln>
                <a:solidFill>
                  <a:srgbClr val="0070C0"/>
                </a:solidFill>
                <a:effectLst/>
                <a:uLnTx/>
                <a:uFillTx/>
                <a:latin typeface="Arial" panose="020B0604020202020204" pitchFamily="34" charset="0"/>
                <a:ea typeface="Arial" panose="020B0604020202020204" pitchFamily="34" charset="0"/>
                <a:cs typeface="+mn-cs"/>
              </a:rPr>
              <a:t>numérique du</a:t>
            </a:r>
            <a:r>
              <a:rPr kumimoji="0" lang="fr-FR" sz="1100" b="1" i="0" u="none" strike="noStrike" kern="1200" cap="none" spc="-10" normalizeH="0" baseline="0" noProof="0" dirty="0">
                <a:ln>
                  <a:noFill/>
                </a:ln>
                <a:solidFill>
                  <a:srgbClr val="0070C0"/>
                </a:solidFill>
                <a:effectLst/>
                <a:uLnTx/>
                <a:uFillTx/>
                <a:latin typeface="Arial" panose="020B0604020202020204" pitchFamily="34" charset="0"/>
                <a:ea typeface="Arial" panose="020B0604020202020204" pitchFamily="34" charset="0"/>
                <a:cs typeface="+mn-cs"/>
              </a:rPr>
              <a:t> </a:t>
            </a:r>
            <a:r>
              <a:rPr kumimoji="0" lang="fr-FR" sz="1100" b="1" i="0" u="none" strike="noStrike" kern="1200" cap="none" spc="0" normalizeH="0" baseline="0" noProof="0" dirty="0">
                <a:ln>
                  <a:noFill/>
                </a:ln>
                <a:solidFill>
                  <a:srgbClr val="0070C0"/>
                </a:solidFill>
                <a:effectLst/>
                <a:uLnTx/>
                <a:uFillTx/>
                <a:latin typeface="Arial" panose="020B0604020202020204" pitchFamily="34" charset="0"/>
                <a:ea typeface="Arial" panose="020B0604020202020204" pitchFamily="34" charset="0"/>
                <a:cs typeface="+mn-cs"/>
              </a:rPr>
              <a:t>bâtiment</a:t>
            </a:r>
          </a:p>
          <a:p>
            <a:pPr marL="342900" marR="0" lvl="0" indent="-342900" algn="l" defTabSz="914400" rtl="0" eaLnBrk="1" fontAlgn="auto" latinLnBrk="0" hangingPunct="1">
              <a:lnSpc>
                <a:spcPct val="100000"/>
              </a:lnSpc>
              <a:spcBef>
                <a:spcPts val="170"/>
              </a:spcBef>
              <a:spcAft>
                <a:spcPts val="0"/>
              </a:spcAft>
              <a:buClrTx/>
              <a:buSzTx/>
              <a:buFont typeface="Wingdings" panose="05000000000000000000" pitchFamily="2" charset="2"/>
              <a:buChar char=""/>
              <a:tabLst>
                <a:tab pos="1130935" algn="l"/>
                <a:tab pos="1131570" algn="l"/>
              </a:tabLst>
              <a:defRPr/>
            </a:pPr>
            <a:r>
              <a:rPr kumimoji="0" lang="fr-FR" sz="1100" b="0" i="0" u="none" strike="noStrike" kern="1200" cap="none" spc="0" normalizeH="0" baseline="0" noProof="0" dirty="0">
                <a:ln>
                  <a:noFill/>
                </a:ln>
                <a:solidFill>
                  <a:prstClr val="black"/>
                </a:solidFill>
                <a:effectLst/>
                <a:uLnTx/>
                <a:uFillTx/>
                <a:latin typeface="Arial MT"/>
                <a:ea typeface="Arial MT"/>
                <a:cs typeface="Arial MT"/>
              </a:rPr>
              <a:t>Technicien</a:t>
            </a:r>
            <a:r>
              <a:rPr kumimoji="0" lang="fr-FR" sz="1100" b="0" i="0" u="none" strike="noStrike" kern="1200" cap="none" spc="-20" normalizeH="0" baseline="0" noProof="0" dirty="0">
                <a:ln>
                  <a:noFill/>
                </a:ln>
                <a:solidFill>
                  <a:prstClr val="black"/>
                </a:solidFill>
                <a:effectLst/>
                <a:uLnTx/>
                <a:uFillTx/>
                <a:latin typeface="Arial MT"/>
                <a:ea typeface="Arial MT"/>
                <a:cs typeface="Arial MT"/>
              </a:rPr>
              <a:t> </a:t>
            </a:r>
            <a:r>
              <a:rPr kumimoji="0" lang="fr-FR" sz="1100" b="0" i="0" u="none" strike="noStrike" kern="1200" cap="none" spc="0" normalizeH="0" baseline="0" noProof="0" dirty="0">
                <a:ln>
                  <a:noFill/>
                </a:ln>
                <a:solidFill>
                  <a:prstClr val="black"/>
                </a:solidFill>
                <a:effectLst/>
                <a:uLnTx/>
                <a:uFillTx/>
                <a:latin typeface="Arial MT"/>
                <a:ea typeface="Arial MT"/>
                <a:cs typeface="Arial MT"/>
              </a:rPr>
              <a:t>d’études</a:t>
            </a:r>
            <a:r>
              <a:rPr kumimoji="0" lang="fr-FR" sz="1100" b="0" i="0" u="none" strike="noStrike" kern="1200" cap="none" spc="-15" normalizeH="0" baseline="0" noProof="0" dirty="0">
                <a:ln>
                  <a:noFill/>
                </a:ln>
                <a:solidFill>
                  <a:prstClr val="black"/>
                </a:solidFill>
                <a:effectLst/>
                <a:uLnTx/>
                <a:uFillTx/>
                <a:latin typeface="Arial MT"/>
                <a:ea typeface="Arial MT"/>
                <a:cs typeface="Arial MT"/>
              </a:rPr>
              <a:t> </a:t>
            </a:r>
            <a:r>
              <a:rPr kumimoji="0" lang="fr-FR" sz="1100" b="0" i="0" u="none" strike="noStrike" kern="1200" cap="none" spc="0" normalizeH="0" baseline="0" noProof="0" dirty="0">
                <a:ln>
                  <a:noFill/>
                </a:ln>
                <a:solidFill>
                  <a:prstClr val="black"/>
                </a:solidFill>
                <a:effectLst/>
                <a:uLnTx/>
                <a:uFillTx/>
                <a:latin typeface="Arial MT"/>
                <a:ea typeface="Arial MT"/>
                <a:cs typeface="Arial MT"/>
              </a:rPr>
              <a:t>du</a:t>
            </a:r>
            <a:r>
              <a:rPr kumimoji="0" lang="fr-FR" sz="1100" b="0" i="0" u="none" strike="noStrike" kern="1200" cap="none" spc="-20" normalizeH="0" baseline="0" noProof="0" dirty="0">
                <a:ln>
                  <a:noFill/>
                </a:ln>
                <a:solidFill>
                  <a:prstClr val="black"/>
                </a:solidFill>
                <a:effectLst/>
                <a:uLnTx/>
                <a:uFillTx/>
                <a:latin typeface="Arial MT"/>
                <a:ea typeface="Arial MT"/>
                <a:cs typeface="Arial MT"/>
              </a:rPr>
              <a:t> </a:t>
            </a:r>
            <a:r>
              <a:rPr kumimoji="0" lang="fr-FR" sz="1100" b="0" i="0" u="none" strike="noStrike" kern="1200" cap="none" spc="0" normalizeH="0" baseline="0" noProof="0" dirty="0">
                <a:ln>
                  <a:noFill/>
                </a:ln>
                <a:solidFill>
                  <a:prstClr val="black"/>
                </a:solidFill>
                <a:effectLst/>
                <a:uLnTx/>
                <a:uFillTx/>
                <a:latin typeface="Arial MT"/>
                <a:ea typeface="Arial MT"/>
                <a:cs typeface="Arial MT"/>
              </a:rPr>
              <a:t>bâtiment</a:t>
            </a:r>
            <a:r>
              <a:rPr kumimoji="0" lang="fr-FR" sz="1100" b="0" i="0" u="none" strike="noStrike" kern="1200" cap="none" spc="-20" normalizeH="0" baseline="0" noProof="0" dirty="0">
                <a:ln>
                  <a:noFill/>
                </a:ln>
                <a:solidFill>
                  <a:prstClr val="black"/>
                </a:solidFill>
                <a:effectLst/>
                <a:uLnTx/>
                <a:uFillTx/>
                <a:latin typeface="Arial MT"/>
                <a:ea typeface="Arial MT"/>
                <a:cs typeface="Arial MT"/>
              </a:rPr>
              <a:t> </a:t>
            </a:r>
            <a:r>
              <a:rPr kumimoji="0" lang="fr-FR" sz="1100" b="0" i="0" u="none" strike="noStrike" kern="1200" cap="none" spc="0" normalizeH="0" baseline="0" noProof="0" dirty="0">
                <a:ln>
                  <a:noFill/>
                </a:ln>
                <a:solidFill>
                  <a:prstClr val="black"/>
                </a:solidFill>
                <a:effectLst/>
                <a:uLnTx/>
                <a:uFillTx/>
                <a:latin typeface="Arial MT"/>
                <a:ea typeface="Arial MT"/>
                <a:cs typeface="Arial MT"/>
              </a:rPr>
              <a:t>option</a:t>
            </a:r>
            <a:r>
              <a:rPr kumimoji="0" lang="fr-FR" sz="1100" b="0" i="0" u="none" strike="noStrike" kern="1200" cap="none" spc="-10" normalizeH="0" baseline="0" noProof="0" dirty="0">
                <a:ln>
                  <a:noFill/>
                </a:ln>
                <a:solidFill>
                  <a:prstClr val="black"/>
                </a:solidFill>
                <a:effectLst/>
                <a:uLnTx/>
                <a:uFillTx/>
                <a:latin typeface="Arial MT"/>
                <a:ea typeface="Arial MT"/>
                <a:cs typeface="Arial MT"/>
              </a:rPr>
              <a:t> </a:t>
            </a:r>
            <a:r>
              <a:rPr kumimoji="0" lang="fr-FR" sz="1100" b="0" i="0" u="none" strike="noStrike" kern="1200" cap="none" spc="0" normalizeH="0" baseline="0" noProof="0" dirty="0">
                <a:ln>
                  <a:noFill/>
                </a:ln>
                <a:solidFill>
                  <a:prstClr val="black"/>
                </a:solidFill>
                <a:effectLst/>
                <a:uLnTx/>
                <a:uFillTx/>
                <a:latin typeface="Arial MT"/>
                <a:ea typeface="Arial MT"/>
                <a:cs typeface="Arial MT"/>
              </a:rPr>
              <a:t>A</a:t>
            </a:r>
            <a:r>
              <a:rPr kumimoji="0" lang="fr-FR" sz="1100" b="0" i="0" u="none" strike="noStrike" kern="1200" cap="none" spc="-20" normalizeH="0" baseline="0" noProof="0" dirty="0">
                <a:ln>
                  <a:noFill/>
                </a:ln>
                <a:solidFill>
                  <a:prstClr val="black"/>
                </a:solidFill>
                <a:effectLst/>
                <a:uLnTx/>
                <a:uFillTx/>
                <a:latin typeface="Arial MT"/>
                <a:ea typeface="Arial MT"/>
                <a:cs typeface="Arial MT"/>
              </a:rPr>
              <a:t> </a:t>
            </a:r>
            <a:r>
              <a:rPr kumimoji="0" lang="fr-FR" sz="1100" b="0" i="0" u="none" strike="noStrike" kern="1200" cap="none" spc="0" normalizeH="0" baseline="0" noProof="0" dirty="0">
                <a:ln>
                  <a:noFill/>
                </a:ln>
                <a:solidFill>
                  <a:prstClr val="black"/>
                </a:solidFill>
                <a:effectLst/>
                <a:uLnTx/>
                <a:uFillTx/>
                <a:latin typeface="Arial MT"/>
                <a:ea typeface="Arial MT"/>
                <a:cs typeface="Arial MT"/>
              </a:rPr>
              <a:t>:</a:t>
            </a:r>
            <a:r>
              <a:rPr kumimoji="0" lang="fr-FR" sz="1100" b="0" i="0" u="none" strike="noStrike" kern="1200" cap="none" spc="-20" normalizeH="0" baseline="0" noProof="0" dirty="0">
                <a:ln>
                  <a:noFill/>
                </a:ln>
                <a:solidFill>
                  <a:prstClr val="black"/>
                </a:solidFill>
                <a:effectLst/>
                <a:uLnTx/>
                <a:uFillTx/>
                <a:latin typeface="Arial MT"/>
                <a:ea typeface="Arial MT"/>
                <a:cs typeface="Arial MT"/>
              </a:rPr>
              <a:t> </a:t>
            </a:r>
            <a:r>
              <a:rPr kumimoji="0" lang="fr-FR" sz="1100" b="0" i="0" u="none" strike="noStrike" kern="1200" cap="none" spc="0" normalizeH="0" baseline="0" noProof="0" dirty="0">
                <a:ln>
                  <a:noFill/>
                </a:ln>
                <a:solidFill>
                  <a:prstClr val="black"/>
                </a:solidFill>
                <a:effectLst/>
                <a:uLnTx/>
                <a:uFillTx/>
                <a:latin typeface="Arial MT"/>
                <a:ea typeface="Arial MT"/>
                <a:cs typeface="Arial MT"/>
              </a:rPr>
              <a:t>Études</a:t>
            </a:r>
            <a:r>
              <a:rPr kumimoji="0" lang="fr-FR" sz="1100" b="0" i="0" u="none" strike="noStrike" kern="1200" cap="none" spc="-10" normalizeH="0" baseline="0" noProof="0" dirty="0">
                <a:ln>
                  <a:noFill/>
                </a:ln>
                <a:solidFill>
                  <a:prstClr val="black"/>
                </a:solidFill>
                <a:effectLst/>
                <a:uLnTx/>
                <a:uFillTx/>
                <a:latin typeface="Arial MT"/>
                <a:ea typeface="Arial MT"/>
                <a:cs typeface="Arial MT"/>
              </a:rPr>
              <a:t> </a:t>
            </a:r>
            <a:r>
              <a:rPr kumimoji="0" lang="fr-FR" sz="1100" b="0" i="0" u="none" strike="noStrike" kern="1200" cap="none" spc="0" normalizeH="0" baseline="0" noProof="0" dirty="0">
                <a:ln>
                  <a:noFill/>
                </a:ln>
                <a:solidFill>
                  <a:prstClr val="black"/>
                </a:solidFill>
                <a:effectLst/>
                <a:uLnTx/>
                <a:uFillTx/>
                <a:latin typeface="Arial MT"/>
                <a:ea typeface="Arial MT"/>
                <a:cs typeface="Arial MT"/>
              </a:rPr>
              <a:t>et</a:t>
            </a:r>
            <a:r>
              <a:rPr kumimoji="0" lang="fr-FR" sz="1100" b="0" i="0" u="none" strike="noStrike" kern="1200" cap="none" spc="-25" normalizeH="0" baseline="0" noProof="0" dirty="0">
                <a:ln>
                  <a:noFill/>
                </a:ln>
                <a:solidFill>
                  <a:prstClr val="black"/>
                </a:solidFill>
                <a:effectLst/>
                <a:uLnTx/>
                <a:uFillTx/>
                <a:latin typeface="Arial MT"/>
                <a:ea typeface="Arial MT"/>
                <a:cs typeface="Arial MT"/>
              </a:rPr>
              <a:t> </a:t>
            </a:r>
            <a:r>
              <a:rPr kumimoji="0" lang="fr-FR" sz="1100" b="0" i="0" u="none" strike="noStrike" kern="1200" cap="none" spc="0" normalizeH="0" baseline="0" noProof="0" dirty="0">
                <a:ln>
                  <a:noFill/>
                </a:ln>
                <a:solidFill>
                  <a:prstClr val="black"/>
                </a:solidFill>
                <a:effectLst/>
                <a:uLnTx/>
                <a:uFillTx/>
                <a:latin typeface="Arial MT"/>
                <a:ea typeface="Arial MT"/>
                <a:cs typeface="Arial MT"/>
              </a:rPr>
              <a:t>économie</a:t>
            </a:r>
          </a:p>
          <a:p>
            <a:pPr marL="342900" marR="0" lvl="0" indent="-342900" algn="l" defTabSz="914400" rtl="0" eaLnBrk="1" fontAlgn="auto" latinLnBrk="0" hangingPunct="1">
              <a:lnSpc>
                <a:spcPct val="100000"/>
              </a:lnSpc>
              <a:spcBef>
                <a:spcPts val="170"/>
              </a:spcBef>
              <a:spcAft>
                <a:spcPts val="0"/>
              </a:spcAft>
              <a:buClrTx/>
              <a:buSzTx/>
              <a:buFont typeface="Wingdings" panose="05000000000000000000" pitchFamily="2" charset="2"/>
              <a:buChar char=""/>
              <a:tabLst>
                <a:tab pos="1130935" algn="l"/>
                <a:tab pos="1131570" algn="l"/>
              </a:tabLst>
              <a:defRPr/>
            </a:pPr>
            <a:r>
              <a:rPr kumimoji="0" lang="fr-FR" sz="1100" b="0" i="0" u="none" strike="noStrike" kern="1200" cap="none" spc="0" normalizeH="0" baseline="0" noProof="0" dirty="0">
                <a:ln>
                  <a:noFill/>
                </a:ln>
                <a:solidFill>
                  <a:prstClr val="black"/>
                </a:solidFill>
                <a:effectLst/>
                <a:uLnTx/>
                <a:uFillTx/>
                <a:latin typeface="Arial MT"/>
                <a:ea typeface="Arial MT"/>
                <a:cs typeface="Arial MT"/>
              </a:rPr>
              <a:t>Technicien</a:t>
            </a:r>
            <a:r>
              <a:rPr kumimoji="0" lang="fr-FR" sz="1100" b="0" i="0" u="none" strike="noStrike" kern="1200" cap="none" spc="-20" normalizeH="0" baseline="0" noProof="0" dirty="0">
                <a:ln>
                  <a:noFill/>
                </a:ln>
                <a:solidFill>
                  <a:prstClr val="black"/>
                </a:solidFill>
                <a:effectLst/>
                <a:uLnTx/>
                <a:uFillTx/>
                <a:latin typeface="Arial MT"/>
                <a:ea typeface="Arial MT"/>
                <a:cs typeface="Arial MT"/>
              </a:rPr>
              <a:t> </a:t>
            </a:r>
            <a:r>
              <a:rPr kumimoji="0" lang="fr-FR" sz="1100" b="0" i="0" u="none" strike="noStrike" kern="1200" cap="none" spc="0" normalizeH="0" baseline="0" noProof="0" dirty="0">
                <a:ln>
                  <a:noFill/>
                </a:ln>
                <a:solidFill>
                  <a:prstClr val="black"/>
                </a:solidFill>
                <a:effectLst/>
                <a:uLnTx/>
                <a:uFillTx/>
                <a:latin typeface="Arial MT"/>
                <a:ea typeface="Arial MT"/>
                <a:cs typeface="Arial MT"/>
              </a:rPr>
              <a:t>d’études</a:t>
            </a:r>
            <a:r>
              <a:rPr kumimoji="0" lang="fr-FR" sz="1100" b="0" i="0" u="none" strike="noStrike" kern="1200" cap="none" spc="-15" normalizeH="0" baseline="0" noProof="0" dirty="0">
                <a:ln>
                  <a:noFill/>
                </a:ln>
                <a:solidFill>
                  <a:prstClr val="black"/>
                </a:solidFill>
                <a:effectLst/>
                <a:uLnTx/>
                <a:uFillTx/>
                <a:latin typeface="Arial MT"/>
                <a:ea typeface="Arial MT"/>
                <a:cs typeface="Arial MT"/>
              </a:rPr>
              <a:t> </a:t>
            </a:r>
            <a:r>
              <a:rPr kumimoji="0" lang="fr-FR" sz="1100" b="0" i="0" u="none" strike="noStrike" kern="1200" cap="none" spc="0" normalizeH="0" baseline="0" noProof="0" dirty="0">
                <a:ln>
                  <a:noFill/>
                </a:ln>
                <a:solidFill>
                  <a:prstClr val="black"/>
                </a:solidFill>
                <a:effectLst/>
                <a:uLnTx/>
                <a:uFillTx/>
                <a:latin typeface="Arial MT"/>
                <a:ea typeface="Arial MT"/>
                <a:cs typeface="Arial MT"/>
              </a:rPr>
              <a:t>du</a:t>
            </a:r>
            <a:r>
              <a:rPr kumimoji="0" lang="fr-FR" sz="1100" b="0" i="0" u="none" strike="noStrike" kern="1200" cap="none" spc="-15" normalizeH="0" baseline="0" noProof="0" dirty="0">
                <a:ln>
                  <a:noFill/>
                </a:ln>
                <a:solidFill>
                  <a:prstClr val="black"/>
                </a:solidFill>
                <a:effectLst/>
                <a:uLnTx/>
                <a:uFillTx/>
                <a:latin typeface="Arial MT"/>
                <a:ea typeface="Arial MT"/>
                <a:cs typeface="Arial MT"/>
              </a:rPr>
              <a:t> </a:t>
            </a:r>
            <a:r>
              <a:rPr kumimoji="0" lang="fr-FR" sz="1100" b="0" i="0" u="none" strike="noStrike" kern="1200" cap="none" spc="0" normalizeH="0" baseline="0" noProof="0" dirty="0">
                <a:ln>
                  <a:noFill/>
                </a:ln>
                <a:solidFill>
                  <a:prstClr val="black"/>
                </a:solidFill>
                <a:effectLst/>
                <a:uLnTx/>
                <a:uFillTx/>
                <a:latin typeface="Arial MT"/>
                <a:ea typeface="Arial MT"/>
                <a:cs typeface="Arial MT"/>
              </a:rPr>
              <a:t>bâtiment</a:t>
            </a:r>
            <a:r>
              <a:rPr kumimoji="0" lang="fr-FR" sz="1100" b="0" i="0" u="none" strike="noStrike" kern="1200" cap="none" spc="-25" normalizeH="0" baseline="0" noProof="0" dirty="0">
                <a:ln>
                  <a:noFill/>
                </a:ln>
                <a:solidFill>
                  <a:prstClr val="black"/>
                </a:solidFill>
                <a:effectLst/>
                <a:uLnTx/>
                <a:uFillTx/>
                <a:latin typeface="Arial MT"/>
                <a:ea typeface="Arial MT"/>
                <a:cs typeface="Arial MT"/>
              </a:rPr>
              <a:t> </a:t>
            </a:r>
            <a:r>
              <a:rPr kumimoji="0" lang="fr-FR" sz="1100" b="0" i="0" u="none" strike="noStrike" kern="1200" cap="none" spc="0" normalizeH="0" baseline="0" noProof="0" dirty="0">
                <a:ln>
                  <a:noFill/>
                </a:ln>
                <a:solidFill>
                  <a:prstClr val="black"/>
                </a:solidFill>
                <a:effectLst/>
                <a:uLnTx/>
                <a:uFillTx/>
                <a:latin typeface="Arial MT"/>
                <a:ea typeface="Arial MT"/>
                <a:cs typeface="Arial MT"/>
              </a:rPr>
              <a:t>option</a:t>
            </a:r>
            <a:r>
              <a:rPr kumimoji="0" lang="fr-FR" sz="1100" b="0" i="0" u="none" strike="noStrike" kern="1200" cap="none" spc="-10" normalizeH="0" baseline="0" noProof="0" dirty="0">
                <a:ln>
                  <a:noFill/>
                </a:ln>
                <a:solidFill>
                  <a:prstClr val="black"/>
                </a:solidFill>
                <a:effectLst/>
                <a:uLnTx/>
                <a:uFillTx/>
                <a:latin typeface="Arial MT"/>
                <a:ea typeface="Arial MT"/>
                <a:cs typeface="Arial MT"/>
              </a:rPr>
              <a:t> </a:t>
            </a:r>
            <a:r>
              <a:rPr kumimoji="0" lang="fr-FR" sz="1100" b="0" i="0" u="none" strike="noStrike" kern="1200" cap="none" spc="0" normalizeH="0" baseline="0" noProof="0" dirty="0">
                <a:ln>
                  <a:noFill/>
                </a:ln>
                <a:solidFill>
                  <a:prstClr val="black"/>
                </a:solidFill>
                <a:effectLst/>
                <a:uLnTx/>
                <a:uFillTx/>
                <a:latin typeface="Arial MT"/>
                <a:ea typeface="Arial MT"/>
                <a:cs typeface="Arial MT"/>
              </a:rPr>
              <a:t>B</a:t>
            </a:r>
            <a:r>
              <a:rPr kumimoji="0" lang="fr-FR" sz="1100" b="0" i="0" u="none" strike="noStrike" kern="1200" cap="none" spc="-15" normalizeH="0" baseline="0" noProof="0" dirty="0">
                <a:ln>
                  <a:noFill/>
                </a:ln>
                <a:solidFill>
                  <a:prstClr val="black"/>
                </a:solidFill>
                <a:effectLst/>
                <a:uLnTx/>
                <a:uFillTx/>
                <a:latin typeface="Arial MT"/>
                <a:ea typeface="Arial MT"/>
                <a:cs typeface="Arial MT"/>
              </a:rPr>
              <a:t> </a:t>
            </a:r>
            <a:r>
              <a:rPr kumimoji="0" lang="fr-FR" sz="1100" b="0" i="0" u="none" strike="noStrike" kern="1200" cap="none" spc="0" normalizeH="0" baseline="0" noProof="0" dirty="0">
                <a:ln>
                  <a:noFill/>
                </a:ln>
                <a:solidFill>
                  <a:prstClr val="black"/>
                </a:solidFill>
                <a:effectLst/>
                <a:uLnTx/>
                <a:uFillTx/>
                <a:latin typeface="Arial MT"/>
                <a:ea typeface="Arial MT"/>
                <a:cs typeface="Arial MT"/>
              </a:rPr>
              <a:t>:</a:t>
            </a:r>
            <a:r>
              <a:rPr kumimoji="0" lang="fr-FR" sz="1100" b="0" i="0" u="none" strike="noStrike" kern="1200" cap="none" spc="-20" normalizeH="0" baseline="0" noProof="0" dirty="0">
                <a:ln>
                  <a:noFill/>
                </a:ln>
                <a:solidFill>
                  <a:prstClr val="black"/>
                </a:solidFill>
                <a:effectLst/>
                <a:uLnTx/>
                <a:uFillTx/>
                <a:latin typeface="Arial MT"/>
                <a:ea typeface="Arial MT"/>
                <a:cs typeface="Arial MT"/>
              </a:rPr>
              <a:t> </a:t>
            </a:r>
            <a:r>
              <a:rPr kumimoji="0" lang="fr-FR" sz="1100" b="0" i="0" u="none" strike="noStrike" kern="1200" cap="none" spc="0" normalizeH="0" baseline="0" noProof="0" dirty="0">
                <a:ln>
                  <a:noFill/>
                </a:ln>
                <a:solidFill>
                  <a:prstClr val="black"/>
                </a:solidFill>
                <a:effectLst/>
                <a:uLnTx/>
                <a:uFillTx/>
                <a:latin typeface="Arial MT"/>
                <a:ea typeface="Arial MT"/>
                <a:cs typeface="Arial MT"/>
              </a:rPr>
              <a:t>Assistant</a:t>
            </a:r>
            <a:r>
              <a:rPr kumimoji="0" lang="fr-FR" sz="1100" b="0" i="0" u="none" strike="noStrike" kern="1200" cap="none" spc="-30" normalizeH="0" baseline="0" noProof="0" dirty="0">
                <a:ln>
                  <a:noFill/>
                </a:ln>
                <a:solidFill>
                  <a:prstClr val="black"/>
                </a:solidFill>
                <a:effectLst/>
                <a:uLnTx/>
                <a:uFillTx/>
                <a:latin typeface="Arial MT"/>
                <a:ea typeface="Arial MT"/>
                <a:cs typeface="Arial MT"/>
              </a:rPr>
              <a:t> </a:t>
            </a:r>
            <a:r>
              <a:rPr kumimoji="0" lang="fr-FR" sz="1100" b="0" i="0" u="none" strike="noStrike" kern="1200" cap="none" spc="0" normalizeH="0" baseline="0" noProof="0" dirty="0">
                <a:ln>
                  <a:noFill/>
                </a:ln>
                <a:solidFill>
                  <a:prstClr val="black"/>
                </a:solidFill>
                <a:effectLst/>
                <a:uLnTx/>
                <a:uFillTx/>
                <a:latin typeface="Arial MT"/>
                <a:ea typeface="Arial MT"/>
                <a:cs typeface="Arial MT"/>
              </a:rPr>
              <a:t>en</a:t>
            </a:r>
            <a:r>
              <a:rPr kumimoji="0" lang="fr-FR" sz="1100" b="0" i="0" u="none" strike="noStrike" kern="1200" cap="none" spc="-20" normalizeH="0" baseline="0" noProof="0" dirty="0">
                <a:ln>
                  <a:noFill/>
                </a:ln>
                <a:solidFill>
                  <a:prstClr val="black"/>
                </a:solidFill>
                <a:effectLst/>
                <a:uLnTx/>
                <a:uFillTx/>
                <a:latin typeface="Arial MT"/>
                <a:ea typeface="Arial MT"/>
                <a:cs typeface="Arial MT"/>
              </a:rPr>
              <a:t> </a:t>
            </a:r>
            <a:r>
              <a:rPr kumimoji="0" lang="fr-FR" sz="1100" b="0" i="0" u="none" strike="noStrike" kern="1200" cap="none" spc="0" normalizeH="0" baseline="0" noProof="0" dirty="0">
                <a:ln>
                  <a:noFill/>
                </a:ln>
                <a:solidFill>
                  <a:prstClr val="black"/>
                </a:solidFill>
                <a:effectLst/>
                <a:uLnTx/>
                <a:uFillTx/>
                <a:latin typeface="Arial MT"/>
                <a:ea typeface="Arial MT"/>
                <a:cs typeface="Arial MT"/>
              </a:rPr>
              <a:t>architecture</a:t>
            </a:r>
          </a:p>
          <a:p>
            <a:pPr marL="342900" marR="0" lvl="0" indent="-342900" algn="l" defTabSz="914400" rtl="0" eaLnBrk="1" fontAlgn="auto" latinLnBrk="0" hangingPunct="1">
              <a:lnSpc>
                <a:spcPct val="100000"/>
              </a:lnSpc>
              <a:spcBef>
                <a:spcPts val="170"/>
              </a:spcBef>
              <a:spcAft>
                <a:spcPts val="0"/>
              </a:spcAft>
              <a:buClrTx/>
              <a:buSzTx/>
              <a:buFont typeface="Wingdings" panose="05000000000000000000" pitchFamily="2" charset="2"/>
              <a:buChar char=""/>
              <a:tabLst>
                <a:tab pos="1130935" algn="l"/>
                <a:tab pos="1131570" algn="l"/>
              </a:tabLst>
              <a:defRPr/>
            </a:pPr>
            <a:r>
              <a:rPr kumimoji="0" lang="fr-FR" sz="1100" b="0" i="0" u="none" strike="noStrike" kern="1200" cap="none" spc="0" normalizeH="0" baseline="0" noProof="0" dirty="0">
                <a:ln>
                  <a:noFill/>
                </a:ln>
                <a:solidFill>
                  <a:prstClr val="black"/>
                </a:solidFill>
                <a:effectLst/>
                <a:uLnTx/>
                <a:uFillTx/>
                <a:latin typeface="Arial MT"/>
                <a:ea typeface="Arial MT"/>
                <a:cs typeface="Arial MT"/>
              </a:rPr>
              <a:t>Technicien</a:t>
            </a:r>
            <a:r>
              <a:rPr kumimoji="0" lang="fr-FR" sz="1100" b="0" i="0" u="none" strike="noStrike" kern="1200" cap="none" spc="-20" normalizeH="0" baseline="0" noProof="0" dirty="0">
                <a:ln>
                  <a:noFill/>
                </a:ln>
                <a:solidFill>
                  <a:prstClr val="black"/>
                </a:solidFill>
                <a:effectLst/>
                <a:uLnTx/>
                <a:uFillTx/>
                <a:latin typeface="Arial MT"/>
                <a:ea typeface="Arial MT"/>
                <a:cs typeface="Arial MT"/>
              </a:rPr>
              <a:t> </a:t>
            </a:r>
            <a:r>
              <a:rPr kumimoji="0" lang="fr-FR" sz="1100" b="0" i="0" u="none" strike="noStrike" kern="1200" cap="none" spc="0" normalizeH="0" baseline="0" noProof="0" dirty="0">
                <a:ln>
                  <a:noFill/>
                </a:ln>
                <a:solidFill>
                  <a:prstClr val="black"/>
                </a:solidFill>
                <a:effectLst/>
                <a:uLnTx/>
                <a:uFillTx/>
                <a:latin typeface="Arial MT"/>
                <a:ea typeface="Arial MT"/>
                <a:cs typeface="Arial MT"/>
              </a:rPr>
              <a:t>géomètre-topographe</a:t>
            </a:r>
          </a:p>
        </p:txBody>
      </p:sp>
      <p:sp>
        <p:nvSpPr>
          <p:cNvPr id="11" name="Rectangle 10">
            <a:extLst>
              <a:ext uri="{FF2B5EF4-FFF2-40B4-BE49-F238E27FC236}">
                <a16:creationId xmlns:a16="http://schemas.microsoft.com/office/drawing/2014/main" id="{96A32D66-64B1-43B1-A80E-E9622E2CE9AC}"/>
              </a:ext>
            </a:extLst>
          </p:cNvPr>
          <p:cNvSpPr/>
          <p:nvPr/>
        </p:nvSpPr>
        <p:spPr>
          <a:xfrm>
            <a:off x="581025" y="5631509"/>
            <a:ext cx="3076575" cy="651460"/>
          </a:xfrm>
          <a:prstGeom prst="rect">
            <a:avLst/>
          </a:prstGeom>
        </p:spPr>
        <p:txBody>
          <a:bodyPr wrap="square">
            <a:spAutoFit/>
          </a:bodyPr>
          <a:lstStyle/>
          <a:p>
            <a:pPr marL="320040" marR="0" lvl="0" indent="0" algn="l" defTabSz="914400" rtl="0" eaLnBrk="1" fontAlgn="auto" latinLnBrk="0" hangingPunct="1">
              <a:lnSpc>
                <a:spcPct val="100000"/>
              </a:lnSpc>
              <a:spcBef>
                <a:spcPts val="0"/>
              </a:spcBef>
              <a:spcAft>
                <a:spcPts val="0"/>
              </a:spcAft>
              <a:buClrTx/>
              <a:buSzTx/>
              <a:buFontTx/>
              <a:buNone/>
              <a:tabLst/>
              <a:defRPr/>
            </a:pPr>
            <a:r>
              <a:rPr kumimoji="0" lang="fr-FR" sz="1100" b="1" i="0" u="none" strike="noStrike" kern="1200" cap="none" spc="0" normalizeH="0" baseline="0" noProof="0" dirty="0">
                <a:ln>
                  <a:noFill/>
                </a:ln>
                <a:solidFill>
                  <a:srgbClr val="0070C0"/>
                </a:solidFill>
                <a:effectLst/>
                <a:uLnTx/>
                <a:uFillTx/>
                <a:latin typeface="Arial" panose="020B0604020202020204" pitchFamily="34" charset="0"/>
                <a:ea typeface="Arial" panose="020B0604020202020204" pitchFamily="34" charset="0"/>
                <a:cs typeface="+mn-cs"/>
              </a:rPr>
              <a:t>Métiers de</a:t>
            </a:r>
            <a:r>
              <a:rPr kumimoji="0" lang="fr-FR" sz="1100" b="1" i="0" u="none" strike="noStrike" kern="1200" cap="none" spc="-10" normalizeH="0" baseline="0" noProof="0" dirty="0">
                <a:ln>
                  <a:noFill/>
                </a:ln>
                <a:solidFill>
                  <a:srgbClr val="0070C0"/>
                </a:solidFill>
                <a:effectLst/>
                <a:uLnTx/>
                <a:uFillTx/>
                <a:latin typeface="Arial" panose="020B0604020202020204" pitchFamily="34" charset="0"/>
                <a:ea typeface="Arial" panose="020B0604020202020204" pitchFamily="34" charset="0"/>
                <a:cs typeface="+mn-cs"/>
              </a:rPr>
              <a:t> </a:t>
            </a:r>
            <a:r>
              <a:rPr kumimoji="0" lang="fr-FR" sz="1100" b="1" i="0" u="none" strike="noStrike" kern="1200" cap="none" spc="0" normalizeH="0" baseline="0" noProof="0" dirty="0">
                <a:ln>
                  <a:noFill/>
                </a:ln>
                <a:solidFill>
                  <a:srgbClr val="0070C0"/>
                </a:solidFill>
                <a:effectLst/>
                <a:uLnTx/>
                <a:uFillTx/>
                <a:latin typeface="Arial" panose="020B0604020202020204" pitchFamily="34" charset="0"/>
                <a:ea typeface="Arial" panose="020B0604020202020204" pitchFamily="34" charset="0"/>
                <a:cs typeface="+mn-cs"/>
              </a:rPr>
              <a:t>la</a:t>
            </a:r>
            <a:r>
              <a:rPr kumimoji="0" lang="fr-FR" sz="1100" b="1" i="0" u="none" strike="noStrike" kern="1200" cap="none" spc="-5" normalizeH="0" baseline="0" noProof="0" dirty="0">
                <a:ln>
                  <a:noFill/>
                </a:ln>
                <a:solidFill>
                  <a:srgbClr val="0070C0"/>
                </a:solidFill>
                <a:effectLst/>
                <a:uLnTx/>
                <a:uFillTx/>
                <a:latin typeface="Arial" panose="020B0604020202020204" pitchFamily="34" charset="0"/>
                <a:ea typeface="Arial" panose="020B0604020202020204" pitchFamily="34" charset="0"/>
                <a:cs typeface="+mn-cs"/>
              </a:rPr>
              <a:t> </a:t>
            </a:r>
            <a:r>
              <a:rPr kumimoji="0" lang="fr-FR" sz="1100" b="1" i="0" u="none" strike="noStrike" kern="1200" cap="none" spc="0" normalizeH="0" baseline="0" noProof="0" dirty="0">
                <a:ln>
                  <a:noFill/>
                </a:ln>
                <a:solidFill>
                  <a:srgbClr val="0070C0"/>
                </a:solidFill>
                <a:effectLst/>
                <a:uLnTx/>
                <a:uFillTx/>
                <a:latin typeface="Arial" panose="020B0604020202020204" pitchFamily="34" charset="0"/>
                <a:ea typeface="Arial" panose="020B0604020202020204" pitchFamily="34" charset="0"/>
                <a:cs typeface="+mn-cs"/>
              </a:rPr>
              <a:t>beauté</a:t>
            </a:r>
            <a:r>
              <a:rPr kumimoji="0" lang="fr-FR" sz="1100" b="1" i="0" u="none" strike="noStrike" kern="1200" cap="none" spc="-10" normalizeH="0" baseline="0" noProof="0" dirty="0">
                <a:ln>
                  <a:noFill/>
                </a:ln>
                <a:solidFill>
                  <a:srgbClr val="0070C0"/>
                </a:solidFill>
                <a:effectLst/>
                <a:uLnTx/>
                <a:uFillTx/>
                <a:latin typeface="Arial" panose="020B0604020202020204" pitchFamily="34" charset="0"/>
                <a:ea typeface="Arial" panose="020B0604020202020204" pitchFamily="34" charset="0"/>
                <a:cs typeface="+mn-cs"/>
              </a:rPr>
              <a:t> </a:t>
            </a:r>
            <a:r>
              <a:rPr kumimoji="0" lang="fr-FR" sz="1100" b="1" i="0" u="none" strike="noStrike" kern="1200" cap="none" spc="0" normalizeH="0" baseline="0" noProof="0" dirty="0">
                <a:ln>
                  <a:noFill/>
                </a:ln>
                <a:solidFill>
                  <a:srgbClr val="0070C0"/>
                </a:solidFill>
                <a:effectLst/>
                <a:uLnTx/>
                <a:uFillTx/>
                <a:latin typeface="Arial" panose="020B0604020202020204" pitchFamily="34" charset="0"/>
                <a:ea typeface="Arial" panose="020B0604020202020204" pitchFamily="34" charset="0"/>
                <a:cs typeface="+mn-cs"/>
              </a:rPr>
              <a:t>et</a:t>
            </a:r>
            <a:r>
              <a:rPr kumimoji="0" lang="fr-FR" sz="1100" b="1" i="0" u="none" strike="noStrike" kern="1200" cap="none" spc="-5" normalizeH="0" baseline="0" noProof="0" dirty="0">
                <a:ln>
                  <a:noFill/>
                </a:ln>
                <a:solidFill>
                  <a:srgbClr val="0070C0"/>
                </a:solidFill>
                <a:effectLst/>
                <a:uLnTx/>
                <a:uFillTx/>
                <a:latin typeface="Arial" panose="020B0604020202020204" pitchFamily="34" charset="0"/>
                <a:ea typeface="Arial" panose="020B0604020202020204" pitchFamily="34" charset="0"/>
                <a:cs typeface="+mn-cs"/>
              </a:rPr>
              <a:t> </a:t>
            </a:r>
            <a:r>
              <a:rPr kumimoji="0" lang="fr-FR" sz="1100" b="1" i="0" u="none" strike="noStrike" kern="1200" cap="none" spc="0" normalizeH="0" baseline="0" noProof="0" dirty="0">
                <a:ln>
                  <a:noFill/>
                </a:ln>
                <a:solidFill>
                  <a:srgbClr val="0070C0"/>
                </a:solidFill>
                <a:effectLst/>
                <a:uLnTx/>
                <a:uFillTx/>
                <a:latin typeface="Arial" panose="020B0604020202020204" pitchFamily="34" charset="0"/>
                <a:ea typeface="Arial" panose="020B0604020202020204" pitchFamily="34" charset="0"/>
                <a:cs typeface="+mn-cs"/>
              </a:rPr>
              <a:t>du bien-être</a:t>
            </a:r>
          </a:p>
          <a:p>
            <a:pPr marL="342900" marR="0" lvl="0" indent="-342900" algn="l" defTabSz="914400" rtl="0" eaLnBrk="1" fontAlgn="auto" latinLnBrk="0" hangingPunct="1">
              <a:lnSpc>
                <a:spcPct val="100000"/>
              </a:lnSpc>
              <a:spcBef>
                <a:spcPts val="170"/>
              </a:spcBef>
              <a:spcAft>
                <a:spcPts val="0"/>
              </a:spcAft>
              <a:buClrTx/>
              <a:buSzTx/>
              <a:buFont typeface="Wingdings" panose="05000000000000000000" pitchFamily="2" charset="2"/>
              <a:buChar char=""/>
              <a:tabLst>
                <a:tab pos="1130935" algn="l"/>
                <a:tab pos="1131570" algn="l"/>
              </a:tabLst>
              <a:defRPr/>
            </a:pPr>
            <a:r>
              <a:rPr kumimoji="0" lang="fr-FR" sz="1100" b="0" i="0" u="none" strike="noStrike" kern="1200" cap="none" spc="0" normalizeH="0" baseline="0" noProof="0" dirty="0">
                <a:ln>
                  <a:noFill/>
                </a:ln>
                <a:solidFill>
                  <a:prstClr val="black"/>
                </a:solidFill>
                <a:effectLst/>
                <a:uLnTx/>
                <a:uFillTx/>
                <a:latin typeface="Arial MT"/>
                <a:ea typeface="Arial MT"/>
                <a:cs typeface="Arial MT"/>
              </a:rPr>
              <a:t>Esthétique</a:t>
            </a:r>
            <a:r>
              <a:rPr kumimoji="0" lang="fr-FR" sz="1100" b="0" i="0" u="none" strike="noStrike" kern="1200" cap="none" spc="-15" normalizeH="0" baseline="0" noProof="0" dirty="0">
                <a:ln>
                  <a:noFill/>
                </a:ln>
                <a:solidFill>
                  <a:prstClr val="black"/>
                </a:solidFill>
                <a:effectLst/>
                <a:uLnTx/>
                <a:uFillTx/>
                <a:latin typeface="Arial MT"/>
                <a:ea typeface="Arial MT"/>
                <a:cs typeface="Arial MT"/>
              </a:rPr>
              <a:t> </a:t>
            </a:r>
            <a:r>
              <a:rPr kumimoji="0" lang="fr-FR" sz="1100" b="0" i="0" u="none" strike="noStrike" kern="1200" cap="none" spc="0" normalizeH="0" baseline="0" noProof="0" dirty="0">
                <a:ln>
                  <a:noFill/>
                </a:ln>
                <a:solidFill>
                  <a:prstClr val="black"/>
                </a:solidFill>
                <a:effectLst/>
                <a:uLnTx/>
                <a:uFillTx/>
                <a:latin typeface="Arial MT"/>
                <a:ea typeface="Arial MT"/>
                <a:cs typeface="Arial MT"/>
              </a:rPr>
              <a:t>cosmétique</a:t>
            </a:r>
            <a:r>
              <a:rPr kumimoji="0" lang="fr-FR" sz="1100" b="0" i="0" u="none" strike="noStrike" kern="1200" cap="none" spc="-5" normalizeH="0" baseline="0" noProof="0" dirty="0">
                <a:ln>
                  <a:noFill/>
                </a:ln>
                <a:solidFill>
                  <a:prstClr val="black"/>
                </a:solidFill>
                <a:effectLst/>
                <a:uLnTx/>
                <a:uFillTx/>
                <a:latin typeface="Arial MT"/>
                <a:ea typeface="Arial MT"/>
                <a:cs typeface="Arial MT"/>
              </a:rPr>
              <a:t> </a:t>
            </a:r>
            <a:r>
              <a:rPr kumimoji="0" lang="fr-FR" sz="1100" b="0" i="0" u="none" strike="noStrike" kern="1200" cap="none" spc="0" normalizeH="0" baseline="0" noProof="0" dirty="0">
                <a:ln>
                  <a:noFill/>
                </a:ln>
                <a:solidFill>
                  <a:prstClr val="black"/>
                </a:solidFill>
                <a:effectLst/>
                <a:uLnTx/>
                <a:uFillTx/>
                <a:latin typeface="Arial MT"/>
                <a:ea typeface="Arial MT"/>
                <a:cs typeface="Arial MT"/>
              </a:rPr>
              <a:t>parfumerie</a:t>
            </a:r>
          </a:p>
          <a:p>
            <a:pPr marL="342900" marR="0" lvl="0" indent="-342900" algn="l" defTabSz="914400" rtl="0" eaLnBrk="1" fontAlgn="auto" latinLnBrk="0" hangingPunct="1">
              <a:lnSpc>
                <a:spcPct val="100000"/>
              </a:lnSpc>
              <a:spcBef>
                <a:spcPts val="170"/>
              </a:spcBef>
              <a:spcAft>
                <a:spcPts val="0"/>
              </a:spcAft>
              <a:buClrTx/>
              <a:buSzTx/>
              <a:buFont typeface="Wingdings" panose="05000000000000000000" pitchFamily="2" charset="2"/>
              <a:buChar char=""/>
              <a:tabLst>
                <a:tab pos="1130935" algn="l"/>
                <a:tab pos="1131570" algn="l"/>
              </a:tabLst>
              <a:defRPr/>
            </a:pPr>
            <a:r>
              <a:rPr kumimoji="0" lang="fr-FR" sz="1100" b="0" i="1" u="none" strike="noStrike" kern="1200" cap="none" spc="0" normalizeH="0" baseline="0" noProof="0" dirty="0">
                <a:ln>
                  <a:noFill/>
                </a:ln>
                <a:solidFill>
                  <a:prstClr val="black"/>
                </a:solidFill>
                <a:effectLst/>
                <a:uLnTx/>
                <a:uFillTx/>
                <a:latin typeface="Arial MT"/>
                <a:ea typeface="Arial MT"/>
                <a:cs typeface="Arial MT"/>
              </a:rPr>
              <a:t>Métiers de la</a:t>
            </a:r>
            <a:r>
              <a:rPr kumimoji="0" lang="fr-FR" sz="1100" b="0" i="1" u="none" strike="noStrike" kern="1200" cap="none" spc="-10" normalizeH="0" baseline="0" noProof="0" dirty="0">
                <a:ln>
                  <a:noFill/>
                </a:ln>
                <a:solidFill>
                  <a:prstClr val="black"/>
                </a:solidFill>
                <a:effectLst/>
                <a:uLnTx/>
                <a:uFillTx/>
                <a:latin typeface="Arial MT"/>
                <a:ea typeface="Arial MT"/>
                <a:cs typeface="Arial MT"/>
              </a:rPr>
              <a:t> </a:t>
            </a:r>
            <a:r>
              <a:rPr kumimoji="0" lang="fr-FR" sz="1100" b="0" i="1" u="none" strike="noStrike" kern="1200" cap="none" spc="0" normalizeH="0" baseline="0" noProof="0" dirty="0">
                <a:ln>
                  <a:noFill/>
                </a:ln>
                <a:solidFill>
                  <a:prstClr val="black"/>
                </a:solidFill>
                <a:effectLst/>
                <a:uLnTx/>
                <a:uFillTx/>
                <a:latin typeface="Arial MT"/>
                <a:ea typeface="Arial MT"/>
                <a:cs typeface="Arial MT"/>
              </a:rPr>
              <a:t>coiffure*</a:t>
            </a:r>
            <a:endParaRPr kumimoji="0" lang="fr-FR" sz="1100" b="0" i="0" u="none" strike="noStrike" kern="1200" cap="none" spc="0" normalizeH="0" baseline="0" noProof="0" dirty="0">
              <a:ln>
                <a:noFill/>
              </a:ln>
              <a:solidFill>
                <a:prstClr val="black"/>
              </a:solidFill>
              <a:effectLst/>
              <a:uLnTx/>
              <a:uFillTx/>
              <a:latin typeface="Arial MT"/>
              <a:ea typeface="Arial MT"/>
              <a:cs typeface="Arial MT"/>
            </a:endParaRPr>
          </a:p>
        </p:txBody>
      </p:sp>
      <p:sp>
        <p:nvSpPr>
          <p:cNvPr id="13" name="Rectangle 12">
            <a:extLst>
              <a:ext uri="{FF2B5EF4-FFF2-40B4-BE49-F238E27FC236}">
                <a16:creationId xmlns:a16="http://schemas.microsoft.com/office/drawing/2014/main" id="{29FB401A-9568-4A7D-87D8-1D5DBE28C1E4}"/>
              </a:ext>
            </a:extLst>
          </p:cNvPr>
          <p:cNvSpPr/>
          <p:nvPr/>
        </p:nvSpPr>
        <p:spPr>
          <a:xfrm>
            <a:off x="6007893" y="4766740"/>
            <a:ext cx="5957888" cy="2144177"/>
          </a:xfrm>
          <a:prstGeom prst="rect">
            <a:avLst/>
          </a:prstGeom>
        </p:spPr>
        <p:txBody>
          <a:bodyPr wrap="square">
            <a:spAutoFit/>
          </a:bodyPr>
          <a:lstStyle/>
          <a:p>
            <a:pPr marL="320040" marR="0" lvl="0" indent="0" algn="l"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srgbClr val="0070C0"/>
                </a:solidFill>
                <a:effectLst/>
                <a:uLnTx/>
                <a:uFillTx/>
                <a:latin typeface="Arial" panose="020B0604020202020204" pitchFamily="34" charset="0"/>
                <a:ea typeface="Arial" panose="020B0604020202020204" pitchFamily="34" charset="0"/>
                <a:cs typeface="+mn-cs"/>
              </a:rPr>
              <a:t>          </a:t>
            </a:r>
            <a:r>
              <a:rPr kumimoji="0" lang="fr-FR" sz="1100" b="1" i="0" u="none" strike="noStrike" kern="1200" cap="none" spc="0" normalizeH="0" baseline="0" noProof="0" dirty="0">
                <a:ln>
                  <a:noFill/>
                </a:ln>
                <a:solidFill>
                  <a:srgbClr val="0070C0"/>
                </a:solidFill>
                <a:effectLst/>
                <a:uLnTx/>
                <a:uFillTx/>
                <a:latin typeface="Arial" panose="020B0604020202020204" pitchFamily="34" charset="0"/>
                <a:ea typeface="Arial" panose="020B0604020202020204" pitchFamily="34" charset="0"/>
                <a:cs typeface="+mn-cs"/>
              </a:rPr>
              <a:t>Métiers des</a:t>
            </a:r>
            <a:r>
              <a:rPr kumimoji="0" lang="fr-FR" sz="1100" b="1" i="0" u="none" strike="noStrike" kern="1200" cap="none" spc="-10" normalizeH="0" baseline="0" noProof="0" dirty="0">
                <a:ln>
                  <a:noFill/>
                </a:ln>
                <a:solidFill>
                  <a:srgbClr val="0070C0"/>
                </a:solidFill>
                <a:effectLst/>
                <a:uLnTx/>
                <a:uFillTx/>
                <a:latin typeface="Arial" panose="020B0604020202020204" pitchFamily="34" charset="0"/>
                <a:ea typeface="Arial" panose="020B0604020202020204" pitchFamily="34" charset="0"/>
                <a:cs typeface="+mn-cs"/>
              </a:rPr>
              <a:t> </a:t>
            </a:r>
            <a:r>
              <a:rPr kumimoji="0" lang="fr-FR" sz="1100" b="1" i="0" u="none" strike="noStrike" kern="1200" cap="none" spc="0" normalizeH="0" baseline="0" noProof="0" dirty="0">
                <a:ln>
                  <a:noFill/>
                </a:ln>
                <a:solidFill>
                  <a:srgbClr val="0070C0"/>
                </a:solidFill>
                <a:effectLst/>
                <a:uLnTx/>
                <a:uFillTx/>
                <a:latin typeface="Arial" panose="020B0604020202020204" pitchFamily="34" charset="0"/>
                <a:ea typeface="Arial" panose="020B0604020202020204" pitchFamily="34" charset="0"/>
                <a:cs typeface="+mn-cs"/>
              </a:rPr>
              <a:t>transitions</a:t>
            </a:r>
            <a:r>
              <a:rPr kumimoji="0" lang="fr-FR" sz="1100" b="1" i="0" u="none" strike="noStrike" kern="1200" cap="none" spc="-5" normalizeH="0" baseline="0" noProof="0" dirty="0">
                <a:ln>
                  <a:noFill/>
                </a:ln>
                <a:solidFill>
                  <a:srgbClr val="0070C0"/>
                </a:solidFill>
                <a:effectLst/>
                <a:uLnTx/>
                <a:uFillTx/>
                <a:latin typeface="Arial" panose="020B0604020202020204" pitchFamily="34" charset="0"/>
                <a:ea typeface="Arial" panose="020B0604020202020204" pitchFamily="34" charset="0"/>
                <a:cs typeface="+mn-cs"/>
              </a:rPr>
              <a:t> </a:t>
            </a:r>
            <a:r>
              <a:rPr kumimoji="0" lang="fr-FR" sz="1100" b="1" i="0" u="none" strike="noStrike" kern="1200" cap="none" spc="0" normalizeH="0" baseline="0" noProof="0" dirty="0">
                <a:ln>
                  <a:noFill/>
                </a:ln>
                <a:solidFill>
                  <a:srgbClr val="0070C0"/>
                </a:solidFill>
                <a:effectLst/>
                <a:uLnTx/>
                <a:uFillTx/>
                <a:latin typeface="Arial" panose="020B0604020202020204" pitchFamily="34" charset="0"/>
                <a:ea typeface="Arial" panose="020B0604020202020204" pitchFamily="34" charset="0"/>
                <a:cs typeface="+mn-cs"/>
              </a:rPr>
              <a:t>numérique</a:t>
            </a:r>
            <a:r>
              <a:rPr kumimoji="0" lang="fr-FR" sz="1100" b="1" i="0" u="none" strike="noStrike" kern="1200" cap="none" spc="-15" normalizeH="0" baseline="0" noProof="0" dirty="0">
                <a:ln>
                  <a:noFill/>
                </a:ln>
                <a:solidFill>
                  <a:srgbClr val="0070C0"/>
                </a:solidFill>
                <a:effectLst/>
                <a:uLnTx/>
                <a:uFillTx/>
                <a:latin typeface="Arial" panose="020B0604020202020204" pitchFamily="34" charset="0"/>
                <a:ea typeface="Arial" panose="020B0604020202020204" pitchFamily="34" charset="0"/>
                <a:cs typeface="+mn-cs"/>
              </a:rPr>
              <a:t> </a:t>
            </a:r>
            <a:r>
              <a:rPr kumimoji="0" lang="fr-FR" sz="1100" b="1" i="0" u="none" strike="noStrike" kern="1200" cap="none" spc="0" normalizeH="0" baseline="0" noProof="0" dirty="0">
                <a:ln>
                  <a:noFill/>
                </a:ln>
                <a:solidFill>
                  <a:srgbClr val="0070C0"/>
                </a:solidFill>
                <a:effectLst/>
                <a:uLnTx/>
                <a:uFillTx/>
                <a:latin typeface="Arial" panose="020B0604020202020204" pitchFamily="34" charset="0"/>
                <a:ea typeface="Arial" panose="020B0604020202020204" pitchFamily="34" charset="0"/>
                <a:cs typeface="+mn-cs"/>
              </a:rPr>
              <a:t>et</a:t>
            </a:r>
            <a:r>
              <a:rPr kumimoji="0" lang="fr-FR" sz="1100" b="1" i="0" u="none" strike="noStrike" kern="1200" cap="none" spc="-10" normalizeH="0" baseline="0" noProof="0" dirty="0">
                <a:ln>
                  <a:noFill/>
                </a:ln>
                <a:solidFill>
                  <a:srgbClr val="0070C0"/>
                </a:solidFill>
                <a:effectLst/>
                <a:uLnTx/>
                <a:uFillTx/>
                <a:latin typeface="Arial" panose="020B0604020202020204" pitchFamily="34" charset="0"/>
                <a:ea typeface="Arial" panose="020B0604020202020204" pitchFamily="34" charset="0"/>
                <a:cs typeface="+mn-cs"/>
              </a:rPr>
              <a:t> </a:t>
            </a:r>
            <a:r>
              <a:rPr kumimoji="0" lang="fr-FR" sz="1100" b="1" i="0" u="none" strike="noStrike" kern="1200" cap="none" spc="0" normalizeH="0" baseline="0" noProof="0" dirty="0">
                <a:ln>
                  <a:noFill/>
                </a:ln>
                <a:solidFill>
                  <a:srgbClr val="0070C0"/>
                </a:solidFill>
                <a:effectLst/>
                <a:uLnTx/>
                <a:uFillTx/>
                <a:latin typeface="Arial" panose="020B0604020202020204" pitchFamily="34" charset="0"/>
                <a:ea typeface="Arial" panose="020B0604020202020204" pitchFamily="34" charset="0"/>
                <a:cs typeface="+mn-cs"/>
              </a:rPr>
              <a:t>énergétique</a:t>
            </a:r>
          </a:p>
          <a:p>
            <a:pPr marL="742950" marR="0" lvl="1" indent="-285750" algn="l" defTabSz="914400" rtl="0" eaLnBrk="1" fontAlgn="auto" latinLnBrk="0" hangingPunct="1">
              <a:lnSpc>
                <a:spcPct val="100000"/>
              </a:lnSpc>
              <a:spcBef>
                <a:spcPts val="170"/>
              </a:spcBef>
              <a:spcAft>
                <a:spcPts val="0"/>
              </a:spcAft>
              <a:buClrTx/>
              <a:buSzTx/>
              <a:buFont typeface="Wingdings" panose="05000000000000000000" pitchFamily="2" charset="2"/>
              <a:buChar char=""/>
              <a:tabLst>
                <a:tab pos="1130935" algn="l"/>
                <a:tab pos="1131570" algn="l"/>
              </a:tabLst>
              <a:defRPr/>
            </a:pPr>
            <a:r>
              <a:rPr kumimoji="0" lang="fr-FR" sz="1100" b="0" i="0" u="none" strike="noStrike" kern="1200" cap="none" spc="0" normalizeH="0" baseline="0" noProof="0" dirty="0">
                <a:ln>
                  <a:noFill/>
                </a:ln>
                <a:solidFill>
                  <a:prstClr val="black"/>
                </a:solidFill>
                <a:effectLst/>
                <a:uLnTx/>
                <a:uFillTx/>
                <a:latin typeface="Arial MT"/>
                <a:ea typeface="Arial MT"/>
                <a:cs typeface="Arial MT"/>
              </a:rPr>
              <a:t>Installateur</a:t>
            </a:r>
            <a:r>
              <a:rPr kumimoji="0" lang="fr-FR" sz="1100" b="0" i="0" u="none" strike="noStrike" kern="1200" cap="none" spc="-15" normalizeH="0" baseline="0" noProof="0" dirty="0">
                <a:ln>
                  <a:noFill/>
                </a:ln>
                <a:solidFill>
                  <a:prstClr val="black"/>
                </a:solidFill>
                <a:effectLst/>
                <a:uLnTx/>
                <a:uFillTx/>
                <a:latin typeface="Arial MT"/>
                <a:ea typeface="Arial MT"/>
                <a:cs typeface="Arial MT"/>
              </a:rPr>
              <a:t> </a:t>
            </a:r>
            <a:r>
              <a:rPr kumimoji="0" lang="fr-FR" sz="1100" b="0" i="0" u="none" strike="noStrike" kern="1200" cap="none" spc="0" normalizeH="0" baseline="0" noProof="0" dirty="0">
                <a:ln>
                  <a:noFill/>
                </a:ln>
                <a:solidFill>
                  <a:prstClr val="black"/>
                </a:solidFill>
                <a:effectLst/>
                <a:uLnTx/>
                <a:uFillTx/>
                <a:latin typeface="Arial MT"/>
                <a:ea typeface="Arial MT"/>
                <a:cs typeface="Arial MT"/>
              </a:rPr>
              <a:t>en</a:t>
            </a:r>
            <a:r>
              <a:rPr kumimoji="0" lang="fr-FR" sz="1100" b="0" i="0" u="none" strike="noStrike" kern="1200" cap="none" spc="-15" normalizeH="0" baseline="0" noProof="0" dirty="0">
                <a:ln>
                  <a:noFill/>
                </a:ln>
                <a:solidFill>
                  <a:prstClr val="black"/>
                </a:solidFill>
                <a:effectLst/>
                <a:uLnTx/>
                <a:uFillTx/>
                <a:latin typeface="Arial MT"/>
                <a:ea typeface="Arial MT"/>
                <a:cs typeface="Arial MT"/>
              </a:rPr>
              <a:t> </a:t>
            </a:r>
            <a:r>
              <a:rPr kumimoji="0" lang="fr-FR" sz="1100" b="0" i="0" u="none" strike="noStrike" kern="1200" cap="none" spc="0" normalizeH="0" baseline="0" noProof="0" dirty="0">
                <a:ln>
                  <a:noFill/>
                </a:ln>
                <a:solidFill>
                  <a:prstClr val="black"/>
                </a:solidFill>
                <a:effectLst/>
                <a:uLnTx/>
                <a:uFillTx/>
                <a:latin typeface="Arial MT"/>
                <a:ea typeface="Arial MT"/>
                <a:cs typeface="Arial MT"/>
              </a:rPr>
              <a:t>Chauffage,</a:t>
            </a:r>
            <a:r>
              <a:rPr kumimoji="0" lang="fr-FR" sz="1100" b="0" i="0" u="none" strike="noStrike" kern="1200" cap="none" spc="-10" normalizeH="0" baseline="0" noProof="0" dirty="0">
                <a:ln>
                  <a:noFill/>
                </a:ln>
                <a:solidFill>
                  <a:prstClr val="black"/>
                </a:solidFill>
                <a:effectLst/>
                <a:uLnTx/>
                <a:uFillTx/>
                <a:latin typeface="Arial MT"/>
                <a:ea typeface="Arial MT"/>
                <a:cs typeface="Arial MT"/>
              </a:rPr>
              <a:t> </a:t>
            </a:r>
            <a:r>
              <a:rPr kumimoji="0" lang="fr-FR" sz="1100" b="0" i="0" u="none" strike="noStrike" kern="1200" cap="none" spc="0" normalizeH="0" baseline="0" noProof="0" dirty="0">
                <a:ln>
                  <a:noFill/>
                </a:ln>
                <a:solidFill>
                  <a:prstClr val="black"/>
                </a:solidFill>
                <a:effectLst/>
                <a:uLnTx/>
                <a:uFillTx/>
                <a:latin typeface="Arial MT"/>
                <a:ea typeface="Arial MT"/>
                <a:cs typeface="Arial MT"/>
              </a:rPr>
              <a:t>Climatisation</a:t>
            </a:r>
            <a:r>
              <a:rPr kumimoji="0" lang="fr-FR" sz="1100" b="0" i="0" u="none" strike="noStrike" kern="1200" cap="none" spc="-5" normalizeH="0" baseline="0" noProof="0" dirty="0">
                <a:ln>
                  <a:noFill/>
                </a:ln>
                <a:solidFill>
                  <a:prstClr val="black"/>
                </a:solidFill>
                <a:effectLst/>
                <a:uLnTx/>
                <a:uFillTx/>
                <a:latin typeface="Arial MT"/>
                <a:ea typeface="Arial MT"/>
                <a:cs typeface="Arial MT"/>
              </a:rPr>
              <a:t> </a:t>
            </a:r>
            <a:r>
              <a:rPr kumimoji="0" lang="fr-FR" sz="1100" b="0" i="0" u="none" strike="noStrike" kern="1200" cap="none" spc="0" normalizeH="0" baseline="0" noProof="0" dirty="0">
                <a:ln>
                  <a:noFill/>
                </a:ln>
                <a:solidFill>
                  <a:prstClr val="black"/>
                </a:solidFill>
                <a:effectLst/>
                <a:uLnTx/>
                <a:uFillTx/>
                <a:latin typeface="Arial MT"/>
                <a:ea typeface="Arial MT"/>
                <a:cs typeface="Arial MT"/>
              </a:rPr>
              <a:t>et</a:t>
            </a:r>
            <a:r>
              <a:rPr kumimoji="0" lang="fr-FR" sz="1100" b="0" i="0" u="none" strike="noStrike" kern="1200" cap="none" spc="-20" normalizeH="0" baseline="0" noProof="0" dirty="0">
                <a:ln>
                  <a:noFill/>
                </a:ln>
                <a:solidFill>
                  <a:prstClr val="black"/>
                </a:solidFill>
                <a:effectLst/>
                <a:uLnTx/>
                <a:uFillTx/>
                <a:latin typeface="Arial MT"/>
                <a:ea typeface="Arial MT"/>
                <a:cs typeface="Arial MT"/>
              </a:rPr>
              <a:t> </a:t>
            </a:r>
            <a:r>
              <a:rPr kumimoji="0" lang="fr-FR" sz="1100" b="0" i="0" u="none" strike="noStrike" kern="1200" cap="none" spc="0" normalizeH="0" baseline="0" noProof="0" dirty="0">
                <a:ln>
                  <a:noFill/>
                </a:ln>
                <a:solidFill>
                  <a:prstClr val="black"/>
                </a:solidFill>
                <a:effectLst/>
                <a:uLnTx/>
                <a:uFillTx/>
                <a:latin typeface="Arial MT"/>
                <a:ea typeface="Arial MT"/>
                <a:cs typeface="Arial MT"/>
              </a:rPr>
              <a:t>Energies</a:t>
            </a:r>
            <a:r>
              <a:rPr kumimoji="0" lang="fr-FR" sz="1100" b="0" i="0" u="none" strike="noStrike" kern="1200" cap="none" spc="-10" normalizeH="0" baseline="0" noProof="0" dirty="0">
                <a:ln>
                  <a:noFill/>
                </a:ln>
                <a:solidFill>
                  <a:prstClr val="black"/>
                </a:solidFill>
                <a:effectLst/>
                <a:uLnTx/>
                <a:uFillTx/>
                <a:latin typeface="Arial MT"/>
                <a:ea typeface="Arial MT"/>
                <a:cs typeface="Arial MT"/>
              </a:rPr>
              <a:t> </a:t>
            </a:r>
            <a:r>
              <a:rPr kumimoji="0" lang="fr-FR" sz="1100" b="0" i="0" u="none" strike="noStrike" kern="1200" cap="none" spc="0" normalizeH="0" baseline="0" noProof="0" dirty="0">
                <a:ln>
                  <a:noFill/>
                </a:ln>
                <a:solidFill>
                  <a:prstClr val="black"/>
                </a:solidFill>
                <a:effectLst/>
                <a:uLnTx/>
                <a:uFillTx/>
                <a:latin typeface="Arial MT"/>
                <a:ea typeface="Arial MT"/>
                <a:cs typeface="Arial MT"/>
              </a:rPr>
              <a:t>renouvelables</a:t>
            </a:r>
            <a:r>
              <a:rPr kumimoji="0" lang="fr-FR" sz="1100" b="0" i="0" u="none" strike="noStrike" kern="1200" cap="none" spc="15" normalizeH="0" baseline="0" noProof="0" dirty="0">
                <a:ln>
                  <a:noFill/>
                </a:ln>
                <a:solidFill>
                  <a:prstClr val="black"/>
                </a:solidFill>
                <a:effectLst/>
                <a:uLnTx/>
                <a:uFillTx/>
                <a:latin typeface="Arial MT"/>
                <a:ea typeface="Arial MT"/>
                <a:cs typeface="Arial MT"/>
              </a:rPr>
              <a:t> </a:t>
            </a:r>
            <a:endParaRPr kumimoji="0" lang="fr-FR" sz="1100" b="0" i="0" u="none" strike="noStrike" kern="1200" cap="none" spc="0" normalizeH="0" baseline="0" noProof="0" dirty="0">
              <a:ln>
                <a:noFill/>
              </a:ln>
              <a:solidFill>
                <a:prstClr val="black"/>
              </a:solidFill>
              <a:effectLst/>
              <a:uLnTx/>
              <a:uFillTx/>
              <a:latin typeface="Arial MT"/>
              <a:ea typeface="Arial MT"/>
              <a:cs typeface="Arial MT"/>
            </a:endParaRPr>
          </a:p>
          <a:p>
            <a:pPr marL="742950" marR="0" lvl="1" indent="-285750" algn="l" defTabSz="914400" rtl="0" eaLnBrk="1" fontAlgn="auto" latinLnBrk="0" hangingPunct="1">
              <a:lnSpc>
                <a:spcPct val="100000"/>
              </a:lnSpc>
              <a:spcBef>
                <a:spcPts val="170"/>
              </a:spcBef>
              <a:spcAft>
                <a:spcPts val="0"/>
              </a:spcAft>
              <a:buClrTx/>
              <a:buSzTx/>
              <a:buFont typeface="Wingdings" panose="05000000000000000000" pitchFamily="2" charset="2"/>
              <a:buChar char=""/>
              <a:tabLst>
                <a:tab pos="1130935" algn="l"/>
                <a:tab pos="1131570" algn="l"/>
              </a:tabLst>
              <a:defRPr/>
            </a:pPr>
            <a:r>
              <a:rPr kumimoji="0" lang="fr-FR" sz="1100" b="0" i="0" u="none" strike="noStrike" kern="1200" cap="none" spc="0" normalizeH="0" baseline="0" noProof="0" dirty="0">
                <a:ln>
                  <a:noFill/>
                </a:ln>
                <a:solidFill>
                  <a:prstClr val="black"/>
                </a:solidFill>
                <a:effectLst/>
                <a:uLnTx/>
                <a:uFillTx/>
                <a:latin typeface="Arial MT"/>
                <a:ea typeface="Arial MT"/>
                <a:cs typeface="Arial MT"/>
              </a:rPr>
              <a:t>Maintenance</a:t>
            </a:r>
            <a:r>
              <a:rPr kumimoji="0" lang="fr-FR" sz="1100" b="0" i="0" u="none" strike="noStrike" kern="1200" cap="none" spc="-10" normalizeH="0" baseline="0" noProof="0" dirty="0">
                <a:ln>
                  <a:noFill/>
                </a:ln>
                <a:solidFill>
                  <a:prstClr val="black"/>
                </a:solidFill>
                <a:effectLst/>
                <a:uLnTx/>
                <a:uFillTx/>
                <a:latin typeface="Arial MT"/>
                <a:ea typeface="Arial MT"/>
                <a:cs typeface="Arial MT"/>
              </a:rPr>
              <a:t> </a:t>
            </a:r>
            <a:r>
              <a:rPr kumimoji="0" lang="fr-FR" sz="1100" b="0" i="0" u="none" strike="noStrike" kern="1200" cap="none" spc="0" normalizeH="0" baseline="0" noProof="0" dirty="0">
                <a:ln>
                  <a:noFill/>
                </a:ln>
                <a:solidFill>
                  <a:prstClr val="black"/>
                </a:solidFill>
                <a:effectLst/>
                <a:uLnTx/>
                <a:uFillTx/>
                <a:latin typeface="Arial MT"/>
                <a:ea typeface="Arial MT"/>
                <a:cs typeface="Arial MT"/>
              </a:rPr>
              <a:t>et</a:t>
            </a:r>
            <a:r>
              <a:rPr kumimoji="0" lang="fr-FR" sz="1100" b="0" i="0" u="none" strike="noStrike" kern="1200" cap="none" spc="-5" normalizeH="0" baseline="0" noProof="0" dirty="0">
                <a:ln>
                  <a:noFill/>
                </a:ln>
                <a:solidFill>
                  <a:prstClr val="black"/>
                </a:solidFill>
                <a:effectLst/>
                <a:uLnTx/>
                <a:uFillTx/>
                <a:latin typeface="Arial MT"/>
                <a:ea typeface="Arial MT"/>
                <a:cs typeface="Arial MT"/>
              </a:rPr>
              <a:t> </a:t>
            </a:r>
            <a:r>
              <a:rPr kumimoji="0" lang="fr-FR" sz="1100" b="0" i="0" u="none" strike="noStrike" kern="1200" cap="none" spc="0" normalizeH="0" baseline="0" noProof="0" dirty="0">
                <a:ln>
                  <a:noFill/>
                </a:ln>
                <a:solidFill>
                  <a:prstClr val="black"/>
                </a:solidFill>
                <a:effectLst/>
                <a:uLnTx/>
                <a:uFillTx/>
                <a:latin typeface="Arial MT"/>
                <a:ea typeface="Arial MT"/>
                <a:cs typeface="Arial MT"/>
              </a:rPr>
              <a:t>Efficacité</a:t>
            </a:r>
            <a:r>
              <a:rPr kumimoji="0" lang="fr-FR" sz="1100" b="0" i="0" u="none" strike="noStrike" kern="1200" cap="none" spc="-20" normalizeH="0" baseline="0" noProof="0" dirty="0">
                <a:ln>
                  <a:noFill/>
                </a:ln>
                <a:solidFill>
                  <a:prstClr val="black"/>
                </a:solidFill>
                <a:effectLst/>
                <a:uLnTx/>
                <a:uFillTx/>
                <a:latin typeface="Arial MT"/>
                <a:ea typeface="Arial MT"/>
                <a:cs typeface="Arial MT"/>
              </a:rPr>
              <a:t> </a:t>
            </a:r>
            <a:r>
              <a:rPr kumimoji="0" lang="fr-FR" sz="1100" b="0" i="0" u="none" strike="noStrike" kern="1200" cap="none" spc="0" normalizeH="0" baseline="0" noProof="0" dirty="0">
                <a:ln>
                  <a:noFill/>
                </a:ln>
                <a:solidFill>
                  <a:prstClr val="black"/>
                </a:solidFill>
                <a:effectLst/>
                <a:uLnTx/>
                <a:uFillTx/>
                <a:latin typeface="Arial MT"/>
                <a:ea typeface="Arial MT"/>
                <a:cs typeface="Arial MT"/>
              </a:rPr>
              <a:t>Energétique</a:t>
            </a:r>
          </a:p>
          <a:p>
            <a:pPr marL="742950" marR="0" lvl="1" indent="-285750" algn="l" defTabSz="914400" rtl="0" eaLnBrk="1" fontAlgn="auto" latinLnBrk="0" hangingPunct="1">
              <a:lnSpc>
                <a:spcPct val="100000"/>
              </a:lnSpc>
              <a:spcBef>
                <a:spcPts val="170"/>
              </a:spcBef>
              <a:spcAft>
                <a:spcPts val="0"/>
              </a:spcAft>
              <a:buClrTx/>
              <a:buSzTx/>
              <a:buFont typeface="Wingdings" panose="05000000000000000000" pitchFamily="2" charset="2"/>
              <a:buChar char=""/>
              <a:tabLst>
                <a:tab pos="1130935" algn="l"/>
                <a:tab pos="1131570" algn="l"/>
              </a:tabLst>
              <a:defRPr/>
            </a:pPr>
            <a:r>
              <a:rPr kumimoji="0" lang="fr-FR" sz="1100" b="0" i="0" u="none" strike="noStrike" kern="1200" cap="none" spc="0" normalizeH="0" baseline="0" noProof="0" dirty="0">
                <a:ln>
                  <a:noFill/>
                </a:ln>
                <a:solidFill>
                  <a:prstClr val="black"/>
                </a:solidFill>
                <a:effectLst/>
                <a:uLnTx/>
                <a:uFillTx/>
                <a:latin typeface="Arial MT"/>
                <a:ea typeface="Arial MT"/>
                <a:cs typeface="Arial MT"/>
              </a:rPr>
              <a:t>Métiers</a:t>
            </a:r>
            <a:r>
              <a:rPr kumimoji="0" lang="fr-FR" sz="1100" b="0" i="0" u="none" strike="noStrike" kern="1200" cap="none" spc="-5" normalizeH="0" baseline="0" noProof="0" dirty="0">
                <a:ln>
                  <a:noFill/>
                </a:ln>
                <a:solidFill>
                  <a:prstClr val="black"/>
                </a:solidFill>
                <a:effectLst/>
                <a:uLnTx/>
                <a:uFillTx/>
                <a:latin typeface="Arial MT"/>
                <a:ea typeface="Arial MT"/>
                <a:cs typeface="Arial MT"/>
              </a:rPr>
              <a:t> </a:t>
            </a:r>
            <a:r>
              <a:rPr kumimoji="0" lang="fr-FR" sz="1100" b="0" i="0" u="none" strike="noStrike" kern="1200" cap="none" spc="0" normalizeH="0" baseline="0" noProof="0" dirty="0">
                <a:ln>
                  <a:noFill/>
                </a:ln>
                <a:solidFill>
                  <a:prstClr val="black"/>
                </a:solidFill>
                <a:effectLst/>
                <a:uLnTx/>
                <a:uFillTx/>
                <a:latin typeface="Arial MT"/>
                <a:ea typeface="Arial MT"/>
                <a:cs typeface="Arial MT"/>
              </a:rPr>
              <a:t>du</a:t>
            </a:r>
            <a:r>
              <a:rPr kumimoji="0" lang="fr-FR" sz="1100" b="0" i="0" u="none" strike="noStrike" kern="1200" cap="none" spc="-15" normalizeH="0" baseline="0" noProof="0" dirty="0">
                <a:ln>
                  <a:noFill/>
                </a:ln>
                <a:solidFill>
                  <a:prstClr val="black"/>
                </a:solidFill>
                <a:effectLst/>
                <a:uLnTx/>
                <a:uFillTx/>
                <a:latin typeface="Arial MT"/>
                <a:ea typeface="Arial MT"/>
                <a:cs typeface="Arial MT"/>
              </a:rPr>
              <a:t> </a:t>
            </a:r>
            <a:r>
              <a:rPr kumimoji="0" lang="fr-FR" sz="1100" b="0" i="0" u="none" strike="noStrike" kern="1200" cap="none" spc="0" normalizeH="0" baseline="0" noProof="0" dirty="0">
                <a:ln>
                  <a:noFill/>
                </a:ln>
                <a:solidFill>
                  <a:prstClr val="black"/>
                </a:solidFill>
                <a:effectLst/>
                <a:uLnTx/>
                <a:uFillTx/>
                <a:latin typeface="Arial MT"/>
                <a:ea typeface="Arial MT"/>
                <a:cs typeface="Arial MT"/>
              </a:rPr>
              <a:t>Froid</a:t>
            </a:r>
            <a:r>
              <a:rPr kumimoji="0" lang="fr-FR" sz="1100" b="0" i="0" u="none" strike="noStrike" kern="1200" cap="none" spc="-5" normalizeH="0" baseline="0" noProof="0" dirty="0">
                <a:ln>
                  <a:noFill/>
                </a:ln>
                <a:solidFill>
                  <a:prstClr val="black"/>
                </a:solidFill>
                <a:effectLst/>
                <a:uLnTx/>
                <a:uFillTx/>
                <a:latin typeface="Arial MT"/>
                <a:ea typeface="Arial MT"/>
                <a:cs typeface="Arial MT"/>
              </a:rPr>
              <a:t> </a:t>
            </a:r>
            <a:r>
              <a:rPr kumimoji="0" lang="fr-FR" sz="1100" b="0" i="0" u="none" strike="noStrike" kern="1200" cap="none" spc="0" normalizeH="0" baseline="0" noProof="0" dirty="0">
                <a:ln>
                  <a:noFill/>
                </a:ln>
                <a:solidFill>
                  <a:prstClr val="black"/>
                </a:solidFill>
                <a:effectLst/>
                <a:uLnTx/>
                <a:uFillTx/>
                <a:latin typeface="Arial MT"/>
                <a:ea typeface="Arial MT"/>
                <a:cs typeface="Arial MT"/>
              </a:rPr>
              <a:t>et</a:t>
            </a:r>
            <a:r>
              <a:rPr kumimoji="0" lang="fr-FR" sz="1100" b="0" i="0" u="none" strike="noStrike" kern="1200" cap="none" spc="-15" normalizeH="0" baseline="0" noProof="0" dirty="0">
                <a:ln>
                  <a:noFill/>
                </a:ln>
                <a:solidFill>
                  <a:prstClr val="black"/>
                </a:solidFill>
                <a:effectLst/>
                <a:uLnTx/>
                <a:uFillTx/>
                <a:latin typeface="Arial MT"/>
                <a:ea typeface="Arial MT"/>
                <a:cs typeface="Arial MT"/>
              </a:rPr>
              <a:t> </a:t>
            </a:r>
            <a:r>
              <a:rPr kumimoji="0" lang="fr-FR" sz="1100" b="0" i="0" u="none" strike="noStrike" kern="1200" cap="none" spc="0" normalizeH="0" baseline="0" noProof="0" dirty="0">
                <a:ln>
                  <a:noFill/>
                </a:ln>
                <a:solidFill>
                  <a:prstClr val="black"/>
                </a:solidFill>
                <a:effectLst/>
                <a:uLnTx/>
                <a:uFillTx/>
                <a:latin typeface="Arial MT"/>
                <a:ea typeface="Arial MT"/>
                <a:cs typeface="Arial MT"/>
              </a:rPr>
              <a:t>des Energies</a:t>
            </a:r>
            <a:r>
              <a:rPr kumimoji="0" lang="fr-FR" sz="1100" b="0" i="0" u="none" strike="noStrike" kern="1200" cap="none" spc="-10" normalizeH="0" baseline="0" noProof="0" dirty="0">
                <a:ln>
                  <a:noFill/>
                </a:ln>
                <a:solidFill>
                  <a:prstClr val="black"/>
                </a:solidFill>
                <a:effectLst/>
                <a:uLnTx/>
                <a:uFillTx/>
                <a:latin typeface="Arial MT"/>
                <a:ea typeface="Arial MT"/>
                <a:cs typeface="Arial MT"/>
              </a:rPr>
              <a:t> </a:t>
            </a:r>
            <a:r>
              <a:rPr kumimoji="0" lang="fr-FR" sz="1100" b="0" i="0" u="none" strike="noStrike" kern="1200" cap="none" spc="0" normalizeH="0" baseline="0" noProof="0" dirty="0">
                <a:ln>
                  <a:noFill/>
                </a:ln>
                <a:solidFill>
                  <a:prstClr val="black"/>
                </a:solidFill>
                <a:effectLst/>
                <a:uLnTx/>
                <a:uFillTx/>
                <a:latin typeface="Arial MT"/>
                <a:ea typeface="Arial MT"/>
                <a:cs typeface="Arial MT"/>
              </a:rPr>
              <a:t>Renouvelables</a:t>
            </a:r>
          </a:p>
          <a:p>
            <a:pPr marL="742950" marR="0" lvl="1" indent="-285750" algn="l" defTabSz="914400" rtl="0" eaLnBrk="1" fontAlgn="auto" latinLnBrk="0" hangingPunct="1">
              <a:lnSpc>
                <a:spcPct val="100000"/>
              </a:lnSpc>
              <a:spcBef>
                <a:spcPts val="170"/>
              </a:spcBef>
              <a:spcAft>
                <a:spcPts val="0"/>
              </a:spcAft>
              <a:buClrTx/>
              <a:buSzTx/>
              <a:buFont typeface="Wingdings" panose="05000000000000000000" pitchFamily="2" charset="2"/>
              <a:buChar char=""/>
              <a:tabLst>
                <a:tab pos="1130935" algn="l"/>
                <a:tab pos="1131570" algn="l"/>
              </a:tabLst>
              <a:defRPr/>
            </a:pPr>
            <a:r>
              <a:rPr kumimoji="0" lang="fr-FR" sz="1100" b="0" i="0" u="none" strike="noStrike" kern="1200" cap="none" spc="0" normalizeH="0" baseline="0" noProof="0" dirty="0">
                <a:ln>
                  <a:noFill/>
                </a:ln>
                <a:solidFill>
                  <a:prstClr val="black"/>
                </a:solidFill>
                <a:effectLst/>
                <a:uLnTx/>
                <a:uFillTx/>
                <a:latin typeface="Arial MT"/>
                <a:ea typeface="Arial MT"/>
                <a:cs typeface="Arial MT"/>
              </a:rPr>
              <a:t>Métiers</a:t>
            </a:r>
            <a:r>
              <a:rPr kumimoji="0" lang="fr-FR" sz="1100" b="0" i="0" u="none" strike="noStrike" kern="1200" cap="none" spc="-20" normalizeH="0" baseline="0" noProof="0" dirty="0">
                <a:ln>
                  <a:noFill/>
                </a:ln>
                <a:solidFill>
                  <a:prstClr val="black"/>
                </a:solidFill>
                <a:effectLst/>
                <a:uLnTx/>
                <a:uFillTx/>
                <a:latin typeface="Arial MT"/>
                <a:ea typeface="Arial MT"/>
                <a:cs typeface="Arial MT"/>
              </a:rPr>
              <a:t> </a:t>
            </a:r>
            <a:r>
              <a:rPr kumimoji="0" lang="fr-FR" sz="1100" b="0" i="0" u="none" strike="noStrike" kern="1200" cap="none" spc="0" normalizeH="0" baseline="0" noProof="0" dirty="0">
                <a:ln>
                  <a:noFill/>
                </a:ln>
                <a:solidFill>
                  <a:prstClr val="black"/>
                </a:solidFill>
                <a:effectLst/>
                <a:uLnTx/>
                <a:uFillTx/>
                <a:latin typeface="Arial MT"/>
                <a:ea typeface="Arial MT"/>
                <a:cs typeface="Arial MT"/>
              </a:rPr>
              <a:t>de</a:t>
            </a:r>
            <a:r>
              <a:rPr kumimoji="0" lang="fr-FR" sz="1100" b="0" i="0" u="none" strike="noStrike" kern="1200" cap="none" spc="-15" normalizeH="0" baseline="0" noProof="0" dirty="0">
                <a:ln>
                  <a:noFill/>
                </a:ln>
                <a:solidFill>
                  <a:prstClr val="black"/>
                </a:solidFill>
                <a:effectLst/>
                <a:uLnTx/>
                <a:uFillTx/>
                <a:latin typeface="Arial MT"/>
                <a:ea typeface="Arial MT"/>
                <a:cs typeface="Arial MT"/>
              </a:rPr>
              <a:t> </a:t>
            </a:r>
            <a:r>
              <a:rPr kumimoji="0" lang="fr-FR" sz="1100" b="0" i="0" u="none" strike="noStrike" kern="1200" cap="none" spc="0" normalizeH="0" baseline="0" noProof="0" dirty="0">
                <a:ln>
                  <a:noFill/>
                </a:ln>
                <a:solidFill>
                  <a:prstClr val="black"/>
                </a:solidFill>
                <a:effectLst/>
                <a:uLnTx/>
                <a:uFillTx/>
                <a:latin typeface="Arial MT"/>
                <a:ea typeface="Arial MT"/>
                <a:cs typeface="Arial MT"/>
              </a:rPr>
              <a:t>l’électricité</a:t>
            </a:r>
            <a:r>
              <a:rPr kumimoji="0" lang="fr-FR" sz="1100" b="0" i="0" u="none" strike="noStrike" kern="1200" cap="none" spc="-15" normalizeH="0" baseline="0" noProof="0" dirty="0">
                <a:ln>
                  <a:noFill/>
                </a:ln>
                <a:solidFill>
                  <a:prstClr val="black"/>
                </a:solidFill>
                <a:effectLst/>
                <a:uLnTx/>
                <a:uFillTx/>
                <a:latin typeface="Arial MT"/>
                <a:ea typeface="Arial MT"/>
                <a:cs typeface="Arial MT"/>
              </a:rPr>
              <a:t> </a:t>
            </a:r>
            <a:r>
              <a:rPr kumimoji="0" lang="fr-FR" sz="1100" b="0" i="0" u="none" strike="noStrike" kern="1200" cap="none" spc="0" normalizeH="0" baseline="0" noProof="0" dirty="0">
                <a:ln>
                  <a:noFill/>
                </a:ln>
                <a:solidFill>
                  <a:prstClr val="black"/>
                </a:solidFill>
                <a:effectLst/>
                <a:uLnTx/>
                <a:uFillTx/>
                <a:latin typeface="Arial MT"/>
                <a:ea typeface="Arial MT"/>
                <a:cs typeface="Arial MT"/>
              </a:rPr>
              <a:t>et</a:t>
            </a:r>
            <a:r>
              <a:rPr kumimoji="0" lang="fr-FR" sz="1100" b="0" i="0" u="none" strike="noStrike" kern="1200" cap="none" spc="-30" normalizeH="0" baseline="0" noProof="0" dirty="0">
                <a:ln>
                  <a:noFill/>
                </a:ln>
                <a:solidFill>
                  <a:prstClr val="black"/>
                </a:solidFill>
                <a:effectLst/>
                <a:uLnTx/>
                <a:uFillTx/>
                <a:latin typeface="Arial MT"/>
                <a:ea typeface="Arial MT"/>
                <a:cs typeface="Arial MT"/>
              </a:rPr>
              <a:t> </a:t>
            </a:r>
            <a:r>
              <a:rPr kumimoji="0" lang="fr-FR" sz="1100" b="0" i="0" u="none" strike="noStrike" kern="1200" cap="none" spc="0" normalizeH="0" baseline="0" noProof="0" dirty="0">
                <a:ln>
                  <a:noFill/>
                </a:ln>
                <a:solidFill>
                  <a:prstClr val="black"/>
                </a:solidFill>
                <a:effectLst/>
                <a:uLnTx/>
                <a:uFillTx/>
                <a:latin typeface="Arial MT"/>
                <a:ea typeface="Arial MT"/>
                <a:cs typeface="Arial MT"/>
              </a:rPr>
              <a:t>de</a:t>
            </a:r>
            <a:r>
              <a:rPr kumimoji="0" lang="fr-FR" sz="1100" b="0" i="0" u="none" strike="noStrike" kern="1200" cap="none" spc="-15" normalizeH="0" baseline="0" noProof="0" dirty="0">
                <a:ln>
                  <a:noFill/>
                </a:ln>
                <a:solidFill>
                  <a:prstClr val="black"/>
                </a:solidFill>
                <a:effectLst/>
                <a:uLnTx/>
                <a:uFillTx/>
                <a:latin typeface="Arial MT"/>
                <a:ea typeface="Arial MT"/>
                <a:cs typeface="Arial MT"/>
              </a:rPr>
              <a:t> </a:t>
            </a:r>
            <a:r>
              <a:rPr kumimoji="0" lang="fr-FR" sz="1100" b="0" i="0" u="none" strike="noStrike" kern="1200" cap="none" spc="0" normalizeH="0" baseline="0" noProof="0" dirty="0">
                <a:ln>
                  <a:noFill/>
                </a:ln>
                <a:solidFill>
                  <a:prstClr val="black"/>
                </a:solidFill>
                <a:effectLst/>
                <a:uLnTx/>
                <a:uFillTx/>
                <a:latin typeface="Arial MT"/>
                <a:ea typeface="Arial MT"/>
                <a:cs typeface="Arial MT"/>
              </a:rPr>
              <a:t>ses</a:t>
            </a:r>
            <a:r>
              <a:rPr kumimoji="0" lang="fr-FR" sz="1100" b="0" i="0" u="none" strike="noStrike" kern="1200" cap="none" spc="-20" normalizeH="0" baseline="0" noProof="0" dirty="0">
                <a:ln>
                  <a:noFill/>
                </a:ln>
                <a:solidFill>
                  <a:prstClr val="black"/>
                </a:solidFill>
                <a:effectLst/>
                <a:uLnTx/>
                <a:uFillTx/>
                <a:latin typeface="Arial MT"/>
                <a:ea typeface="Arial MT"/>
                <a:cs typeface="Arial MT"/>
              </a:rPr>
              <a:t> </a:t>
            </a:r>
            <a:r>
              <a:rPr kumimoji="0" lang="fr-FR" sz="1100" b="0" i="0" u="none" strike="noStrike" kern="1200" cap="none" spc="0" normalizeH="0" baseline="0" noProof="0" dirty="0">
                <a:ln>
                  <a:noFill/>
                </a:ln>
                <a:solidFill>
                  <a:prstClr val="black"/>
                </a:solidFill>
                <a:effectLst/>
                <a:uLnTx/>
                <a:uFillTx/>
                <a:latin typeface="Arial MT"/>
                <a:ea typeface="Arial MT"/>
                <a:cs typeface="Arial MT"/>
              </a:rPr>
              <a:t>environnements</a:t>
            </a:r>
            <a:r>
              <a:rPr kumimoji="0" lang="fr-FR" sz="1100" b="0" i="0" u="none" strike="noStrike" kern="1200" cap="none" spc="-20" normalizeH="0" baseline="0" noProof="0" dirty="0">
                <a:ln>
                  <a:noFill/>
                </a:ln>
                <a:solidFill>
                  <a:prstClr val="black"/>
                </a:solidFill>
                <a:effectLst/>
                <a:uLnTx/>
                <a:uFillTx/>
                <a:latin typeface="Arial MT"/>
                <a:ea typeface="Arial MT"/>
                <a:cs typeface="Arial MT"/>
              </a:rPr>
              <a:t> </a:t>
            </a:r>
            <a:r>
              <a:rPr kumimoji="0" lang="fr-FR" sz="1100" b="0" i="0" u="none" strike="noStrike" kern="1200" cap="none" spc="0" normalizeH="0" baseline="0" noProof="0" dirty="0">
                <a:ln>
                  <a:noFill/>
                </a:ln>
                <a:solidFill>
                  <a:prstClr val="black"/>
                </a:solidFill>
                <a:effectLst/>
                <a:uLnTx/>
                <a:uFillTx/>
                <a:latin typeface="Arial MT"/>
                <a:ea typeface="Arial MT"/>
                <a:cs typeface="Arial MT"/>
              </a:rPr>
              <a:t>connectés</a:t>
            </a:r>
          </a:p>
          <a:p>
            <a:pPr marL="742950" marR="0" lvl="1" indent="-285750" algn="l" defTabSz="914400" rtl="0" eaLnBrk="1" fontAlgn="auto" latinLnBrk="0" hangingPunct="1">
              <a:lnSpc>
                <a:spcPct val="100000"/>
              </a:lnSpc>
              <a:spcBef>
                <a:spcPts val="170"/>
              </a:spcBef>
              <a:spcAft>
                <a:spcPts val="0"/>
              </a:spcAft>
              <a:buClrTx/>
              <a:buSzTx/>
              <a:buFont typeface="Wingdings" panose="05000000000000000000" pitchFamily="2" charset="2"/>
              <a:buChar char=""/>
              <a:tabLst>
                <a:tab pos="1130935" algn="l"/>
                <a:tab pos="1131570" algn="l"/>
              </a:tabLst>
              <a:defRPr/>
            </a:pPr>
            <a:r>
              <a:rPr kumimoji="0" lang="fr-FR" sz="1100" b="0" i="0" u="none" strike="noStrike" kern="1200" cap="none" spc="0" normalizeH="0" baseline="0" noProof="0" dirty="0">
                <a:ln>
                  <a:noFill/>
                </a:ln>
                <a:solidFill>
                  <a:prstClr val="black"/>
                </a:solidFill>
                <a:effectLst/>
                <a:uLnTx/>
                <a:uFillTx/>
                <a:latin typeface="Arial MT"/>
                <a:ea typeface="Arial MT"/>
                <a:cs typeface="Arial MT"/>
              </a:rPr>
              <a:t>Systèmes</a:t>
            </a:r>
            <a:r>
              <a:rPr kumimoji="0" lang="fr-FR" sz="1100" b="0" i="0" u="none" strike="noStrike" kern="1200" cap="none" spc="-10" normalizeH="0" baseline="0" noProof="0" dirty="0">
                <a:ln>
                  <a:noFill/>
                </a:ln>
                <a:solidFill>
                  <a:prstClr val="black"/>
                </a:solidFill>
                <a:effectLst/>
                <a:uLnTx/>
                <a:uFillTx/>
                <a:latin typeface="Arial MT"/>
                <a:ea typeface="Arial MT"/>
                <a:cs typeface="Arial MT"/>
              </a:rPr>
              <a:t> </a:t>
            </a:r>
            <a:r>
              <a:rPr kumimoji="0" lang="fr-FR" sz="1100" b="0" i="0" u="none" strike="noStrike" kern="1200" cap="none" spc="0" normalizeH="0" baseline="0" noProof="0" dirty="0">
                <a:ln>
                  <a:noFill/>
                </a:ln>
                <a:solidFill>
                  <a:prstClr val="black"/>
                </a:solidFill>
                <a:effectLst/>
                <a:uLnTx/>
                <a:uFillTx/>
                <a:latin typeface="Arial MT"/>
                <a:ea typeface="Arial MT"/>
                <a:cs typeface="Arial MT"/>
              </a:rPr>
              <a:t>numériques Option</a:t>
            </a:r>
            <a:r>
              <a:rPr kumimoji="0" lang="fr-FR" sz="1100" b="0" i="0" u="none" strike="noStrike" kern="1200" cap="none" spc="-10" normalizeH="0" baseline="0" noProof="0" dirty="0">
                <a:ln>
                  <a:noFill/>
                </a:ln>
                <a:solidFill>
                  <a:prstClr val="black"/>
                </a:solidFill>
                <a:effectLst/>
                <a:uLnTx/>
                <a:uFillTx/>
                <a:latin typeface="Arial MT"/>
                <a:ea typeface="Arial MT"/>
                <a:cs typeface="Arial MT"/>
              </a:rPr>
              <a:t> </a:t>
            </a:r>
            <a:r>
              <a:rPr kumimoji="0" lang="fr-FR" sz="1100" b="0" i="0" u="none" strike="noStrike" kern="1200" cap="none" spc="0" normalizeH="0" baseline="0" noProof="0" dirty="0">
                <a:ln>
                  <a:noFill/>
                </a:ln>
                <a:solidFill>
                  <a:prstClr val="black"/>
                </a:solidFill>
                <a:effectLst/>
                <a:uLnTx/>
                <a:uFillTx/>
                <a:latin typeface="Arial MT"/>
                <a:ea typeface="Arial MT"/>
                <a:cs typeface="Arial MT"/>
              </a:rPr>
              <a:t>A</a:t>
            </a:r>
            <a:r>
              <a:rPr kumimoji="0" lang="fr-FR" sz="1100" b="0" i="0" u="none" strike="noStrike" kern="1200" cap="none" spc="-10" normalizeH="0" baseline="0" noProof="0" dirty="0">
                <a:ln>
                  <a:noFill/>
                </a:ln>
                <a:solidFill>
                  <a:prstClr val="black"/>
                </a:solidFill>
                <a:effectLst/>
                <a:uLnTx/>
                <a:uFillTx/>
                <a:latin typeface="Arial MT"/>
                <a:ea typeface="Arial MT"/>
                <a:cs typeface="Arial MT"/>
              </a:rPr>
              <a:t> </a:t>
            </a:r>
            <a:r>
              <a:rPr kumimoji="0" lang="fr-FR" sz="1100" b="0" i="0" u="none" strike="noStrike" kern="1200" cap="none" spc="0" normalizeH="0" baseline="0" noProof="0" dirty="0">
                <a:ln>
                  <a:noFill/>
                </a:ln>
                <a:solidFill>
                  <a:prstClr val="black"/>
                </a:solidFill>
                <a:effectLst/>
                <a:uLnTx/>
                <a:uFillTx/>
                <a:latin typeface="Arial MT"/>
                <a:ea typeface="Arial MT"/>
                <a:cs typeface="Arial MT"/>
              </a:rPr>
              <a:t>Sûreté</a:t>
            </a:r>
            <a:r>
              <a:rPr kumimoji="0" lang="fr-FR" sz="1100" b="0" i="0" u="none" strike="noStrike" kern="1200" cap="none" spc="-5" normalizeH="0" baseline="0" noProof="0" dirty="0">
                <a:ln>
                  <a:noFill/>
                </a:ln>
                <a:solidFill>
                  <a:prstClr val="black"/>
                </a:solidFill>
                <a:effectLst/>
                <a:uLnTx/>
                <a:uFillTx/>
                <a:latin typeface="Arial MT"/>
                <a:ea typeface="Arial MT"/>
                <a:cs typeface="Arial MT"/>
              </a:rPr>
              <a:t> </a:t>
            </a:r>
            <a:r>
              <a:rPr kumimoji="0" lang="fr-FR" sz="1100" b="0" i="0" u="none" strike="noStrike" kern="1200" cap="none" spc="0" normalizeH="0" baseline="0" noProof="0" dirty="0">
                <a:ln>
                  <a:noFill/>
                </a:ln>
                <a:solidFill>
                  <a:prstClr val="black"/>
                </a:solidFill>
                <a:effectLst/>
                <a:uLnTx/>
                <a:uFillTx/>
                <a:latin typeface="Arial MT"/>
                <a:ea typeface="Arial MT"/>
                <a:cs typeface="Arial MT"/>
              </a:rPr>
              <a:t>et</a:t>
            </a:r>
            <a:r>
              <a:rPr kumimoji="0" lang="fr-FR" sz="1100" b="0" i="0" u="none" strike="noStrike" kern="1200" cap="none" spc="-20" normalizeH="0" baseline="0" noProof="0" dirty="0">
                <a:ln>
                  <a:noFill/>
                </a:ln>
                <a:solidFill>
                  <a:prstClr val="black"/>
                </a:solidFill>
                <a:effectLst/>
                <a:uLnTx/>
                <a:uFillTx/>
                <a:latin typeface="Arial MT"/>
                <a:ea typeface="Arial MT"/>
                <a:cs typeface="Arial MT"/>
              </a:rPr>
              <a:t> </a:t>
            </a:r>
            <a:r>
              <a:rPr kumimoji="0" lang="fr-FR" sz="1100" b="0" i="0" u="none" strike="noStrike" kern="1200" cap="none" spc="0" normalizeH="0" baseline="0" noProof="0" dirty="0">
                <a:ln>
                  <a:noFill/>
                </a:ln>
                <a:solidFill>
                  <a:prstClr val="black"/>
                </a:solidFill>
                <a:effectLst/>
                <a:uLnTx/>
                <a:uFillTx/>
                <a:latin typeface="Arial MT"/>
                <a:ea typeface="Arial MT"/>
                <a:cs typeface="Arial MT"/>
              </a:rPr>
              <a:t>sécurité</a:t>
            </a:r>
            <a:r>
              <a:rPr kumimoji="0" lang="fr-FR" sz="1100" b="0" i="0" u="none" strike="noStrike" kern="1200" cap="none" spc="-5" normalizeH="0" baseline="0" noProof="0" dirty="0">
                <a:ln>
                  <a:noFill/>
                </a:ln>
                <a:solidFill>
                  <a:prstClr val="black"/>
                </a:solidFill>
                <a:effectLst/>
                <a:uLnTx/>
                <a:uFillTx/>
                <a:latin typeface="Arial MT"/>
                <a:ea typeface="Arial MT"/>
                <a:cs typeface="Arial MT"/>
              </a:rPr>
              <a:t> </a:t>
            </a:r>
            <a:r>
              <a:rPr kumimoji="0" lang="fr-FR" sz="1100" b="0" i="0" u="none" strike="noStrike" kern="1200" cap="none" spc="0" normalizeH="0" baseline="0" noProof="0" dirty="0">
                <a:ln>
                  <a:noFill/>
                </a:ln>
                <a:solidFill>
                  <a:prstClr val="black"/>
                </a:solidFill>
                <a:effectLst/>
                <a:uLnTx/>
                <a:uFillTx/>
                <a:latin typeface="Arial MT"/>
                <a:ea typeface="Arial MT"/>
                <a:cs typeface="Arial MT"/>
              </a:rPr>
              <a:t>des</a:t>
            </a:r>
            <a:r>
              <a:rPr kumimoji="0" lang="fr-FR" sz="1100" b="0" i="0" u="none" strike="noStrike" kern="1200" cap="none" spc="-15" normalizeH="0" baseline="0" noProof="0" dirty="0">
                <a:ln>
                  <a:noFill/>
                </a:ln>
                <a:solidFill>
                  <a:prstClr val="black"/>
                </a:solidFill>
                <a:effectLst/>
                <a:uLnTx/>
                <a:uFillTx/>
                <a:latin typeface="Arial MT"/>
                <a:ea typeface="Arial MT"/>
                <a:cs typeface="Arial MT"/>
              </a:rPr>
              <a:t> </a:t>
            </a:r>
            <a:r>
              <a:rPr kumimoji="0" lang="fr-FR" sz="1100" b="0" i="0" u="none" strike="noStrike" kern="1200" cap="none" spc="0" normalizeH="0" baseline="0" noProof="0" dirty="0">
                <a:ln>
                  <a:noFill/>
                </a:ln>
                <a:solidFill>
                  <a:prstClr val="black"/>
                </a:solidFill>
                <a:effectLst/>
                <a:uLnTx/>
                <a:uFillTx/>
                <a:latin typeface="Arial MT"/>
                <a:ea typeface="Arial MT"/>
                <a:cs typeface="Arial MT"/>
              </a:rPr>
              <a:t>infrastructures,</a:t>
            </a:r>
            <a:r>
              <a:rPr kumimoji="0" lang="fr-FR" sz="1100" b="0" i="0" u="none" strike="noStrike" kern="1200" cap="none" spc="-20" normalizeH="0" baseline="0" noProof="0" dirty="0">
                <a:ln>
                  <a:noFill/>
                </a:ln>
                <a:solidFill>
                  <a:prstClr val="black"/>
                </a:solidFill>
                <a:effectLst/>
                <a:uLnTx/>
                <a:uFillTx/>
                <a:latin typeface="Arial MT"/>
                <a:ea typeface="Arial MT"/>
                <a:cs typeface="Arial MT"/>
              </a:rPr>
              <a:t> </a:t>
            </a:r>
            <a:r>
              <a:rPr kumimoji="0" lang="fr-FR" sz="1100" b="0" i="0" u="none" strike="noStrike" kern="1200" cap="none" spc="0" normalizeH="0" baseline="0" noProof="0" dirty="0">
                <a:ln>
                  <a:noFill/>
                </a:ln>
                <a:solidFill>
                  <a:prstClr val="black"/>
                </a:solidFill>
                <a:effectLst/>
                <a:uLnTx/>
                <a:uFillTx/>
                <a:latin typeface="Arial MT"/>
                <a:ea typeface="Arial MT"/>
                <a:cs typeface="Arial MT"/>
              </a:rPr>
              <a:t>de</a:t>
            </a:r>
            <a:r>
              <a:rPr kumimoji="0" lang="fr-FR" sz="1100" b="0" i="0" u="none" strike="noStrike" kern="1200" cap="none" spc="-5" normalizeH="0" baseline="0" noProof="0" dirty="0">
                <a:ln>
                  <a:noFill/>
                </a:ln>
                <a:solidFill>
                  <a:prstClr val="black"/>
                </a:solidFill>
                <a:effectLst/>
                <a:uLnTx/>
                <a:uFillTx/>
                <a:latin typeface="Arial MT"/>
                <a:ea typeface="Arial MT"/>
                <a:cs typeface="Arial MT"/>
              </a:rPr>
              <a:t> </a:t>
            </a:r>
            <a:r>
              <a:rPr kumimoji="0" lang="fr-FR" sz="1100" b="0" i="0" u="none" strike="noStrike" kern="1200" cap="none" spc="0" normalizeH="0" baseline="0" noProof="0" dirty="0">
                <a:ln>
                  <a:noFill/>
                </a:ln>
                <a:solidFill>
                  <a:prstClr val="black"/>
                </a:solidFill>
                <a:effectLst/>
                <a:uLnTx/>
                <a:uFillTx/>
                <a:latin typeface="Arial MT"/>
                <a:ea typeface="Arial MT"/>
                <a:cs typeface="Arial MT"/>
              </a:rPr>
              <a:t>l’habitat</a:t>
            </a:r>
            <a:r>
              <a:rPr kumimoji="0" lang="fr-FR" sz="1100" b="0" i="0" u="none" strike="noStrike" kern="1200" cap="none" spc="-10" normalizeH="0" baseline="0" noProof="0" dirty="0">
                <a:ln>
                  <a:noFill/>
                </a:ln>
                <a:solidFill>
                  <a:prstClr val="black"/>
                </a:solidFill>
                <a:effectLst/>
                <a:uLnTx/>
                <a:uFillTx/>
                <a:latin typeface="Arial MT"/>
                <a:ea typeface="Arial MT"/>
                <a:cs typeface="Arial MT"/>
              </a:rPr>
              <a:t> </a:t>
            </a:r>
            <a:r>
              <a:rPr kumimoji="0" lang="fr-FR" sz="1100" b="0" i="0" u="none" strike="noStrike" kern="1200" cap="none" spc="0" normalizeH="0" baseline="0" noProof="0" dirty="0">
                <a:ln>
                  <a:noFill/>
                </a:ln>
                <a:solidFill>
                  <a:prstClr val="black"/>
                </a:solidFill>
                <a:effectLst/>
                <a:uLnTx/>
                <a:uFillTx/>
                <a:latin typeface="Arial MT"/>
                <a:ea typeface="Arial MT"/>
                <a:cs typeface="Arial MT"/>
              </a:rPr>
              <a:t>et</a:t>
            </a:r>
            <a:r>
              <a:rPr kumimoji="0" lang="fr-FR" sz="1100" b="0" i="0" u="none" strike="noStrike" kern="1200" cap="none" spc="-20" normalizeH="0" baseline="0" noProof="0" dirty="0">
                <a:ln>
                  <a:noFill/>
                </a:ln>
                <a:solidFill>
                  <a:prstClr val="black"/>
                </a:solidFill>
                <a:effectLst/>
                <a:uLnTx/>
                <a:uFillTx/>
                <a:latin typeface="Arial MT"/>
                <a:ea typeface="Arial MT"/>
                <a:cs typeface="Arial MT"/>
              </a:rPr>
              <a:t> </a:t>
            </a:r>
            <a:r>
              <a:rPr kumimoji="0" lang="fr-FR" sz="1100" b="0" i="0" u="none" strike="noStrike" kern="1200" cap="none" spc="0" normalizeH="0" baseline="0" noProof="0" dirty="0">
                <a:ln>
                  <a:noFill/>
                </a:ln>
                <a:solidFill>
                  <a:prstClr val="black"/>
                </a:solidFill>
                <a:effectLst/>
                <a:uLnTx/>
                <a:uFillTx/>
                <a:latin typeface="Arial MT"/>
                <a:ea typeface="Arial MT"/>
                <a:cs typeface="Arial MT"/>
              </a:rPr>
              <a:t>du</a:t>
            </a:r>
            <a:r>
              <a:rPr kumimoji="0" lang="fr-FR" sz="1100" b="0" i="0" u="none" strike="noStrike" kern="1200" cap="none" spc="10" normalizeH="0" baseline="0" noProof="0" dirty="0">
                <a:ln>
                  <a:noFill/>
                </a:ln>
                <a:solidFill>
                  <a:prstClr val="black"/>
                </a:solidFill>
                <a:effectLst/>
                <a:uLnTx/>
                <a:uFillTx/>
                <a:latin typeface="Arial MT"/>
                <a:ea typeface="Arial MT"/>
                <a:cs typeface="Arial MT"/>
              </a:rPr>
              <a:t> </a:t>
            </a:r>
            <a:r>
              <a:rPr kumimoji="0" lang="fr-FR" sz="1100" b="0" i="0" u="none" strike="noStrike" kern="1200" cap="none" spc="0" normalizeH="0" baseline="0" noProof="0" dirty="0">
                <a:ln>
                  <a:noFill/>
                </a:ln>
                <a:solidFill>
                  <a:prstClr val="black"/>
                </a:solidFill>
                <a:effectLst/>
                <a:uLnTx/>
                <a:uFillTx/>
                <a:latin typeface="Arial MT"/>
                <a:ea typeface="Arial MT"/>
                <a:cs typeface="Arial MT"/>
              </a:rPr>
              <a:t>tertiaire</a:t>
            </a:r>
          </a:p>
          <a:p>
            <a:pPr marL="742950" marR="0" lvl="1" indent="-285750" algn="l" defTabSz="914400" rtl="0" eaLnBrk="1" fontAlgn="auto" latinLnBrk="0" hangingPunct="1">
              <a:lnSpc>
                <a:spcPct val="100000"/>
              </a:lnSpc>
              <a:spcBef>
                <a:spcPts val="170"/>
              </a:spcBef>
              <a:spcAft>
                <a:spcPts val="0"/>
              </a:spcAft>
              <a:buClrTx/>
              <a:buSzTx/>
              <a:buFont typeface="Wingdings" panose="05000000000000000000" pitchFamily="2" charset="2"/>
              <a:buChar char=""/>
              <a:tabLst>
                <a:tab pos="1130935" algn="l"/>
                <a:tab pos="1131570" algn="l"/>
              </a:tabLst>
              <a:defRPr/>
            </a:pPr>
            <a:r>
              <a:rPr kumimoji="0" lang="fr-FR" sz="1100" b="0" i="0" u="none" strike="noStrike" kern="1200" cap="none" spc="0" normalizeH="0" baseline="0" noProof="0" dirty="0">
                <a:ln>
                  <a:noFill/>
                </a:ln>
                <a:solidFill>
                  <a:prstClr val="black"/>
                </a:solidFill>
                <a:effectLst/>
                <a:uLnTx/>
                <a:uFillTx/>
                <a:latin typeface="Arial MT"/>
                <a:ea typeface="Arial MT"/>
                <a:cs typeface="Arial MT"/>
              </a:rPr>
              <a:t>Systèmes</a:t>
            </a:r>
            <a:r>
              <a:rPr kumimoji="0" lang="fr-FR" sz="1100" b="0" i="0" u="none" strike="noStrike" kern="1200" cap="none" spc="-20" normalizeH="0" baseline="0" noProof="0" dirty="0">
                <a:ln>
                  <a:noFill/>
                </a:ln>
                <a:solidFill>
                  <a:prstClr val="black"/>
                </a:solidFill>
                <a:effectLst/>
                <a:uLnTx/>
                <a:uFillTx/>
                <a:latin typeface="Arial MT"/>
                <a:ea typeface="Arial MT"/>
                <a:cs typeface="Arial MT"/>
              </a:rPr>
              <a:t> </a:t>
            </a:r>
            <a:r>
              <a:rPr kumimoji="0" lang="fr-FR" sz="1100" b="0" i="0" u="none" strike="noStrike" kern="1200" cap="none" spc="0" normalizeH="0" baseline="0" noProof="0" dirty="0">
                <a:ln>
                  <a:noFill/>
                </a:ln>
                <a:solidFill>
                  <a:prstClr val="black"/>
                </a:solidFill>
                <a:effectLst/>
                <a:uLnTx/>
                <a:uFillTx/>
                <a:latin typeface="Arial MT"/>
                <a:ea typeface="Arial MT"/>
                <a:cs typeface="Arial MT"/>
              </a:rPr>
              <a:t>numériques</a:t>
            </a:r>
            <a:r>
              <a:rPr kumimoji="0" lang="fr-FR" sz="1100" b="0" i="0" u="none" strike="noStrike" kern="1200" cap="none" spc="-5" normalizeH="0" baseline="0" noProof="0" dirty="0">
                <a:ln>
                  <a:noFill/>
                </a:ln>
                <a:solidFill>
                  <a:prstClr val="black"/>
                </a:solidFill>
                <a:effectLst/>
                <a:uLnTx/>
                <a:uFillTx/>
                <a:latin typeface="Arial MT"/>
                <a:ea typeface="Arial MT"/>
                <a:cs typeface="Arial MT"/>
              </a:rPr>
              <a:t> </a:t>
            </a:r>
            <a:r>
              <a:rPr kumimoji="0" lang="fr-FR" sz="1100" b="0" i="0" u="none" strike="noStrike" kern="1200" cap="none" spc="0" normalizeH="0" baseline="0" noProof="0" dirty="0">
                <a:ln>
                  <a:noFill/>
                </a:ln>
                <a:solidFill>
                  <a:prstClr val="black"/>
                </a:solidFill>
                <a:effectLst/>
                <a:uLnTx/>
                <a:uFillTx/>
                <a:latin typeface="Arial MT"/>
                <a:ea typeface="Arial MT"/>
                <a:cs typeface="Arial MT"/>
              </a:rPr>
              <a:t>Option</a:t>
            </a:r>
            <a:r>
              <a:rPr kumimoji="0" lang="fr-FR" sz="1100" b="0" i="0" u="none" strike="noStrike" kern="1200" cap="none" spc="-15" normalizeH="0" baseline="0" noProof="0" dirty="0">
                <a:ln>
                  <a:noFill/>
                </a:ln>
                <a:solidFill>
                  <a:prstClr val="black"/>
                </a:solidFill>
                <a:effectLst/>
                <a:uLnTx/>
                <a:uFillTx/>
                <a:latin typeface="Arial MT"/>
                <a:ea typeface="Arial MT"/>
                <a:cs typeface="Arial MT"/>
              </a:rPr>
              <a:t> </a:t>
            </a:r>
            <a:r>
              <a:rPr kumimoji="0" lang="fr-FR" sz="1100" b="0" i="0" u="none" strike="noStrike" kern="1200" cap="none" spc="0" normalizeH="0" baseline="0" noProof="0" dirty="0">
                <a:ln>
                  <a:noFill/>
                </a:ln>
                <a:solidFill>
                  <a:prstClr val="black"/>
                </a:solidFill>
                <a:effectLst/>
                <a:uLnTx/>
                <a:uFillTx/>
                <a:latin typeface="Arial MT"/>
                <a:ea typeface="Arial MT"/>
                <a:cs typeface="Arial MT"/>
              </a:rPr>
              <a:t>B</a:t>
            </a:r>
            <a:r>
              <a:rPr kumimoji="0" lang="fr-FR" sz="1100" b="0" i="0" u="none" strike="noStrike" kern="1200" cap="none" spc="-15" normalizeH="0" baseline="0" noProof="0" dirty="0">
                <a:ln>
                  <a:noFill/>
                </a:ln>
                <a:solidFill>
                  <a:prstClr val="black"/>
                </a:solidFill>
                <a:effectLst/>
                <a:uLnTx/>
                <a:uFillTx/>
                <a:latin typeface="Arial MT"/>
                <a:ea typeface="Arial MT"/>
                <a:cs typeface="Arial MT"/>
              </a:rPr>
              <a:t> </a:t>
            </a:r>
            <a:r>
              <a:rPr kumimoji="0" lang="fr-FR" sz="1100" b="0" i="0" u="none" strike="noStrike" kern="1200" cap="none" spc="0" normalizeH="0" baseline="0" noProof="0" dirty="0">
                <a:ln>
                  <a:noFill/>
                </a:ln>
                <a:solidFill>
                  <a:prstClr val="black"/>
                </a:solidFill>
                <a:effectLst/>
                <a:uLnTx/>
                <a:uFillTx/>
                <a:latin typeface="Arial MT"/>
                <a:ea typeface="Arial MT"/>
                <a:cs typeface="Arial MT"/>
              </a:rPr>
              <a:t>Audiovisuels,</a:t>
            </a:r>
            <a:r>
              <a:rPr kumimoji="0" lang="fr-FR" sz="1100" b="0" i="0" u="none" strike="noStrike" kern="1200" cap="none" spc="-15" normalizeH="0" baseline="0" noProof="0" dirty="0">
                <a:ln>
                  <a:noFill/>
                </a:ln>
                <a:solidFill>
                  <a:prstClr val="black"/>
                </a:solidFill>
                <a:effectLst/>
                <a:uLnTx/>
                <a:uFillTx/>
                <a:latin typeface="Arial MT"/>
                <a:ea typeface="Arial MT"/>
                <a:cs typeface="Arial MT"/>
              </a:rPr>
              <a:t> </a:t>
            </a:r>
            <a:r>
              <a:rPr kumimoji="0" lang="fr-FR" sz="1100" b="0" i="0" u="none" strike="noStrike" kern="1200" cap="none" spc="0" normalizeH="0" baseline="0" noProof="0" dirty="0">
                <a:ln>
                  <a:noFill/>
                </a:ln>
                <a:solidFill>
                  <a:prstClr val="black"/>
                </a:solidFill>
                <a:effectLst/>
                <a:uLnTx/>
                <a:uFillTx/>
                <a:latin typeface="Arial MT"/>
                <a:ea typeface="Arial MT"/>
                <a:cs typeface="Arial MT"/>
              </a:rPr>
              <a:t>réseau</a:t>
            </a:r>
            <a:r>
              <a:rPr kumimoji="0" lang="fr-FR" sz="1100" b="0" i="0" u="none" strike="noStrike" kern="1200" cap="none" spc="-15" normalizeH="0" baseline="0" noProof="0" dirty="0">
                <a:ln>
                  <a:noFill/>
                </a:ln>
                <a:solidFill>
                  <a:prstClr val="black"/>
                </a:solidFill>
                <a:effectLst/>
                <a:uLnTx/>
                <a:uFillTx/>
                <a:latin typeface="Arial MT"/>
                <a:ea typeface="Arial MT"/>
                <a:cs typeface="Arial MT"/>
              </a:rPr>
              <a:t> </a:t>
            </a:r>
            <a:r>
              <a:rPr kumimoji="0" lang="fr-FR" sz="1100" b="0" i="0" u="none" strike="noStrike" kern="1200" cap="none" spc="0" normalizeH="0" baseline="0" noProof="0" dirty="0">
                <a:ln>
                  <a:noFill/>
                </a:ln>
                <a:solidFill>
                  <a:prstClr val="black"/>
                </a:solidFill>
                <a:effectLst/>
                <a:uLnTx/>
                <a:uFillTx/>
                <a:latin typeface="Arial MT"/>
                <a:ea typeface="Arial MT"/>
                <a:cs typeface="Arial MT"/>
              </a:rPr>
              <a:t>et</a:t>
            </a:r>
            <a:r>
              <a:rPr kumimoji="0" lang="fr-FR" sz="1100" b="0" i="0" u="none" strike="noStrike" kern="1200" cap="none" spc="-20" normalizeH="0" baseline="0" noProof="0" dirty="0">
                <a:ln>
                  <a:noFill/>
                </a:ln>
                <a:solidFill>
                  <a:prstClr val="black"/>
                </a:solidFill>
                <a:effectLst/>
                <a:uLnTx/>
                <a:uFillTx/>
                <a:latin typeface="Arial MT"/>
                <a:ea typeface="Arial MT"/>
                <a:cs typeface="Arial MT"/>
              </a:rPr>
              <a:t> </a:t>
            </a:r>
            <a:r>
              <a:rPr kumimoji="0" lang="fr-FR" sz="1100" b="0" i="0" u="none" strike="noStrike" kern="1200" cap="none" spc="0" normalizeH="0" baseline="0" noProof="0" dirty="0">
                <a:ln>
                  <a:noFill/>
                </a:ln>
                <a:solidFill>
                  <a:prstClr val="black"/>
                </a:solidFill>
                <a:effectLst/>
                <a:uLnTx/>
                <a:uFillTx/>
                <a:latin typeface="Arial MT"/>
                <a:ea typeface="Arial MT"/>
                <a:cs typeface="Arial MT"/>
              </a:rPr>
              <a:t>équipement</a:t>
            </a:r>
            <a:r>
              <a:rPr kumimoji="0" lang="fr-FR" sz="1100" b="0" i="0" u="none" strike="noStrike" kern="1200" cap="none" spc="-15" normalizeH="0" baseline="0" noProof="0" dirty="0">
                <a:ln>
                  <a:noFill/>
                </a:ln>
                <a:solidFill>
                  <a:prstClr val="black"/>
                </a:solidFill>
                <a:effectLst/>
                <a:uLnTx/>
                <a:uFillTx/>
                <a:latin typeface="Arial MT"/>
                <a:ea typeface="Arial MT"/>
                <a:cs typeface="Arial MT"/>
              </a:rPr>
              <a:t> </a:t>
            </a:r>
            <a:r>
              <a:rPr kumimoji="0" lang="fr-FR" sz="1100" b="0" i="0" u="none" strike="noStrike" kern="1200" cap="none" spc="0" normalizeH="0" baseline="0" noProof="0" dirty="0">
                <a:ln>
                  <a:noFill/>
                </a:ln>
                <a:solidFill>
                  <a:prstClr val="black"/>
                </a:solidFill>
                <a:effectLst/>
                <a:uLnTx/>
                <a:uFillTx/>
                <a:latin typeface="Arial MT"/>
                <a:ea typeface="Arial MT"/>
                <a:cs typeface="Arial MT"/>
              </a:rPr>
              <a:t>domestiques</a:t>
            </a:r>
          </a:p>
          <a:p>
            <a:pPr marL="742950" marR="0" lvl="1" indent="-285750" algn="l" defTabSz="914400" rtl="0" eaLnBrk="1" fontAlgn="auto" latinLnBrk="0" hangingPunct="1">
              <a:lnSpc>
                <a:spcPct val="100000"/>
              </a:lnSpc>
              <a:spcBef>
                <a:spcPts val="170"/>
              </a:spcBef>
              <a:spcAft>
                <a:spcPts val="0"/>
              </a:spcAft>
              <a:buClrTx/>
              <a:buSzTx/>
              <a:buFont typeface="Wingdings" panose="05000000000000000000" pitchFamily="2" charset="2"/>
              <a:buChar char=""/>
              <a:tabLst>
                <a:tab pos="1130935" algn="l"/>
                <a:tab pos="1131570" algn="l"/>
              </a:tabLst>
              <a:defRPr/>
            </a:pPr>
            <a:r>
              <a:rPr kumimoji="0" lang="fr-FR" sz="1100" b="0" i="0" u="none" strike="noStrike" kern="1200" cap="none" spc="0" normalizeH="0" baseline="0" noProof="0" dirty="0">
                <a:ln>
                  <a:noFill/>
                </a:ln>
                <a:solidFill>
                  <a:prstClr val="black"/>
                </a:solidFill>
                <a:effectLst/>
                <a:uLnTx/>
                <a:uFillTx/>
                <a:latin typeface="Arial MT"/>
                <a:ea typeface="Arial MT"/>
                <a:cs typeface="Arial MT"/>
              </a:rPr>
              <a:t>Systèmes</a:t>
            </a:r>
            <a:r>
              <a:rPr kumimoji="0" lang="fr-FR" sz="1100" b="0" i="0" u="none" strike="noStrike" kern="1200" cap="none" spc="-15" normalizeH="0" baseline="0" noProof="0" dirty="0">
                <a:ln>
                  <a:noFill/>
                </a:ln>
                <a:solidFill>
                  <a:prstClr val="black"/>
                </a:solidFill>
                <a:effectLst/>
                <a:uLnTx/>
                <a:uFillTx/>
                <a:latin typeface="Arial MT"/>
                <a:ea typeface="Arial MT"/>
                <a:cs typeface="Arial MT"/>
              </a:rPr>
              <a:t> </a:t>
            </a:r>
            <a:r>
              <a:rPr kumimoji="0" lang="fr-FR" sz="1100" b="0" i="0" u="none" strike="noStrike" kern="1200" cap="none" spc="0" normalizeH="0" baseline="0" noProof="0" dirty="0">
                <a:ln>
                  <a:noFill/>
                </a:ln>
                <a:solidFill>
                  <a:prstClr val="black"/>
                </a:solidFill>
                <a:effectLst/>
                <a:uLnTx/>
                <a:uFillTx/>
                <a:latin typeface="Arial MT"/>
                <a:ea typeface="Arial MT"/>
                <a:cs typeface="Arial MT"/>
              </a:rPr>
              <a:t>numériques</a:t>
            </a:r>
            <a:r>
              <a:rPr kumimoji="0" lang="fr-FR" sz="1100" b="0" i="0" u="none" strike="noStrike" kern="1200" cap="none" spc="-5" normalizeH="0" baseline="0" noProof="0" dirty="0">
                <a:ln>
                  <a:noFill/>
                </a:ln>
                <a:solidFill>
                  <a:prstClr val="black"/>
                </a:solidFill>
                <a:effectLst/>
                <a:uLnTx/>
                <a:uFillTx/>
                <a:latin typeface="Arial MT"/>
                <a:ea typeface="Arial MT"/>
                <a:cs typeface="Arial MT"/>
              </a:rPr>
              <a:t> </a:t>
            </a:r>
            <a:r>
              <a:rPr kumimoji="0" lang="fr-FR" sz="1100" b="0" i="0" u="none" strike="noStrike" kern="1200" cap="none" spc="0" normalizeH="0" baseline="0" noProof="0" dirty="0">
                <a:ln>
                  <a:noFill/>
                </a:ln>
                <a:solidFill>
                  <a:prstClr val="black"/>
                </a:solidFill>
                <a:effectLst/>
                <a:uLnTx/>
                <a:uFillTx/>
                <a:latin typeface="Arial MT"/>
                <a:ea typeface="Arial MT"/>
                <a:cs typeface="Arial MT"/>
              </a:rPr>
              <a:t>Option</a:t>
            </a:r>
            <a:r>
              <a:rPr kumimoji="0" lang="fr-FR" sz="1100" b="0" i="0" u="none" strike="noStrike" kern="1200" cap="none" spc="-15" normalizeH="0" baseline="0" noProof="0" dirty="0">
                <a:ln>
                  <a:noFill/>
                </a:ln>
                <a:solidFill>
                  <a:prstClr val="black"/>
                </a:solidFill>
                <a:effectLst/>
                <a:uLnTx/>
                <a:uFillTx/>
                <a:latin typeface="Arial MT"/>
                <a:ea typeface="Arial MT"/>
                <a:cs typeface="Arial MT"/>
              </a:rPr>
              <a:t> </a:t>
            </a:r>
            <a:r>
              <a:rPr kumimoji="0" lang="fr-FR" sz="1100" b="0" i="0" u="none" strike="noStrike" kern="1200" cap="none" spc="0" normalizeH="0" baseline="0" noProof="0" dirty="0">
                <a:ln>
                  <a:noFill/>
                </a:ln>
                <a:solidFill>
                  <a:prstClr val="black"/>
                </a:solidFill>
                <a:effectLst/>
                <a:uLnTx/>
                <a:uFillTx/>
                <a:latin typeface="Arial MT"/>
                <a:ea typeface="Arial MT"/>
                <a:cs typeface="Arial MT"/>
              </a:rPr>
              <a:t>C</a:t>
            </a:r>
            <a:r>
              <a:rPr kumimoji="0" lang="fr-FR" sz="1100" b="0" i="0" u="none" strike="noStrike" kern="1200" cap="none" spc="-10" normalizeH="0" baseline="0" noProof="0" dirty="0">
                <a:ln>
                  <a:noFill/>
                </a:ln>
                <a:solidFill>
                  <a:prstClr val="black"/>
                </a:solidFill>
                <a:effectLst/>
                <a:uLnTx/>
                <a:uFillTx/>
                <a:latin typeface="Arial MT"/>
                <a:ea typeface="Arial MT"/>
                <a:cs typeface="Arial MT"/>
              </a:rPr>
              <a:t> </a:t>
            </a:r>
            <a:r>
              <a:rPr kumimoji="0" lang="fr-FR" sz="1100" b="0" i="0" u="none" strike="noStrike" kern="1200" cap="none" spc="0" normalizeH="0" baseline="0" noProof="0" dirty="0">
                <a:ln>
                  <a:noFill/>
                </a:ln>
                <a:solidFill>
                  <a:prstClr val="black"/>
                </a:solidFill>
                <a:effectLst/>
                <a:uLnTx/>
                <a:uFillTx/>
                <a:latin typeface="Arial MT"/>
                <a:ea typeface="Arial MT"/>
                <a:cs typeface="Arial MT"/>
              </a:rPr>
              <a:t>Réseaux</a:t>
            </a:r>
            <a:r>
              <a:rPr kumimoji="0" lang="fr-FR" sz="1100" b="0" i="0" u="none" strike="noStrike" kern="1200" cap="none" spc="-30" normalizeH="0" baseline="0" noProof="0" dirty="0">
                <a:ln>
                  <a:noFill/>
                </a:ln>
                <a:solidFill>
                  <a:prstClr val="black"/>
                </a:solidFill>
                <a:effectLst/>
                <a:uLnTx/>
                <a:uFillTx/>
                <a:latin typeface="Arial MT"/>
                <a:ea typeface="Arial MT"/>
                <a:cs typeface="Arial MT"/>
              </a:rPr>
              <a:t> </a:t>
            </a:r>
            <a:r>
              <a:rPr kumimoji="0" lang="fr-FR" sz="1100" b="0" i="0" u="none" strike="noStrike" kern="1200" cap="none" spc="0" normalizeH="0" baseline="0" noProof="0" dirty="0">
                <a:ln>
                  <a:noFill/>
                </a:ln>
                <a:solidFill>
                  <a:prstClr val="black"/>
                </a:solidFill>
                <a:effectLst/>
                <a:uLnTx/>
                <a:uFillTx/>
                <a:latin typeface="Arial MT"/>
                <a:ea typeface="Arial MT"/>
                <a:cs typeface="Arial MT"/>
              </a:rPr>
              <a:t>informatiques</a:t>
            </a:r>
            <a:r>
              <a:rPr kumimoji="0" lang="fr-FR" sz="1100" b="0" i="0" u="none" strike="noStrike" kern="1200" cap="none" spc="-10" normalizeH="0" baseline="0" noProof="0" dirty="0">
                <a:ln>
                  <a:noFill/>
                </a:ln>
                <a:solidFill>
                  <a:prstClr val="black"/>
                </a:solidFill>
                <a:effectLst/>
                <a:uLnTx/>
                <a:uFillTx/>
                <a:latin typeface="Arial MT"/>
                <a:ea typeface="Arial MT"/>
                <a:cs typeface="Arial MT"/>
              </a:rPr>
              <a:t> </a:t>
            </a:r>
            <a:r>
              <a:rPr kumimoji="0" lang="fr-FR" sz="1100" b="0" i="0" u="none" strike="noStrike" kern="1200" cap="none" spc="0" normalizeH="0" baseline="0" noProof="0" dirty="0">
                <a:ln>
                  <a:noFill/>
                </a:ln>
                <a:solidFill>
                  <a:prstClr val="black"/>
                </a:solidFill>
                <a:effectLst/>
                <a:uLnTx/>
                <a:uFillTx/>
                <a:latin typeface="Arial MT"/>
                <a:ea typeface="Arial MT"/>
                <a:cs typeface="Arial MT"/>
              </a:rPr>
              <a:t>et</a:t>
            </a:r>
            <a:r>
              <a:rPr kumimoji="0" lang="fr-FR" sz="1100" b="0" i="0" u="none" strike="noStrike" kern="1200" cap="none" spc="-10" normalizeH="0" baseline="0" noProof="0" dirty="0">
                <a:ln>
                  <a:noFill/>
                </a:ln>
                <a:solidFill>
                  <a:prstClr val="black"/>
                </a:solidFill>
                <a:effectLst/>
                <a:uLnTx/>
                <a:uFillTx/>
                <a:latin typeface="Arial MT"/>
                <a:ea typeface="Arial MT"/>
                <a:cs typeface="Arial MT"/>
              </a:rPr>
              <a:t> </a:t>
            </a:r>
            <a:r>
              <a:rPr kumimoji="0" lang="fr-FR" sz="1100" b="0" i="0" u="none" strike="noStrike" kern="1200" cap="none" spc="0" normalizeH="0" baseline="0" noProof="0" dirty="0">
                <a:ln>
                  <a:noFill/>
                </a:ln>
                <a:solidFill>
                  <a:prstClr val="black"/>
                </a:solidFill>
                <a:effectLst/>
                <a:uLnTx/>
                <a:uFillTx/>
                <a:latin typeface="Arial MT"/>
                <a:ea typeface="Arial MT"/>
                <a:cs typeface="Arial MT"/>
              </a:rPr>
              <a:t>systèmes</a:t>
            </a:r>
            <a:r>
              <a:rPr kumimoji="0" lang="fr-FR" sz="1100" b="0" i="0" u="none" strike="noStrike" kern="1200" cap="none" spc="-10" normalizeH="0" baseline="0" noProof="0" dirty="0">
                <a:ln>
                  <a:noFill/>
                </a:ln>
                <a:solidFill>
                  <a:prstClr val="black"/>
                </a:solidFill>
                <a:effectLst/>
                <a:uLnTx/>
                <a:uFillTx/>
                <a:latin typeface="Arial MT"/>
                <a:ea typeface="Arial MT"/>
                <a:cs typeface="Arial MT"/>
              </a:rPr>
              <a:t> </a:t>
            </a:r>
            <a:r>
              <a:rPr kumimoji="0" lang="fr-FR" sz="1100" b="0" i="0" u="none" strike="noStrike" kern="1200" cap="none" spc="0" normalizeH="0" baseline="0" noProof="0" dirty="0">
                <a:ln>
                  <a:noFill/>
                </a:ln>
                <a:solidFill>
                  <a:prstClr val="black"/>
                </a:solidFill>
                <a:effectLst/>
                <a:uLnTx/>
                <a:uFillTx/>
                <a:latin typeface="Arial MT"/>
                <a:ea typeface="Arial MT"/>
                <a:cs typeface="Arial MT"/>
              </a:rPr>
              <a:t>communicants</a:t>
            </a:r>
          </a:p>
          <a:p>
            <a:pPr marL="1365250" marR="0" lvl="0" indent="-228600" algn="l" defTabSz="914400" rtl="0" eaLnBrk="1" fontAlgn="auto" latinLnBrk="0" hangingPunct="1">
              <a:lnSpc>
                <a:spcPct val="100000"/>
              </a:lnSpc>
              <a:spcBef>
                <a:spcPts val="170"/>
              </a:spcBef>
              <a:spcAft>
                <a:spcPts val="0"/>
              </a:spcAft>
              <a:buClrTx/>
              <a:buSzTx/>
              <a:buFontTx/>
              <a:buNone/>
              <a:tabLst>
                <a:tab pos="1130935" algn="l"/>
                <a:tab pos="1131570" algn="l"/>
              </a:tabLst>
              <a:defRPr/>
            </a:pPr>
            <a:r>
              <a:rPr kumimoji="0" lang="fr-FR" sz="900" b="0" i="0" u="none" strike="noStrike" kern="1200" cap="none" spc="0" normalizeH="0" baseline="0" noProof="0" dirty="0">
                <a:ln>
                  <a:noFill/>
                </a:ln>
                <a:solidFill>
                  <a:srgbClr val="FF0000"/>
                </a:solidFill>
                <a:effectLst/>
                <a:uLnTx/>
                <a:uFillTx/>
                <a:latin typeface="Wingdings" panose="05000000000000000000" pitchFamily="2" charset="2"/>
                <a:ea typeface="Arial MT"/>
                <a:cs typeface="Arial MT"/>
              </a:rPr>
              <a:t> </a:t>
            </a:r>
            <a:endParaRPr kumimoji="0" lang="fr-FR" sz="1100" b="0" i="0" u="none" strike="noStrike" kern="1200" cap="none" spc="0" normalizeH="0" baseline="0" noProof="0" dirty="0">
              <a:ln>
                <a:noFill/>
              </a:ln>
              <a:solidFill>
                <a:prstClr val="black"/>
              </a:solidFill>
              <a:effectLst/>
              <a:uLnTx/>
              <a:uFillTx/>
              <a:latin typeface="Arial MT"/>
              <a:ea typeface="Arial MT"/>
              <a:cs typeface="Arial MT"/>
            </a:endParaRPr>
          </a:p>
        </p:txBody>
      </p:sp>
      <p:sp>
        <p:nvSpPr>
          <p:cNvPr id="14" name="Google Shape;338;p22">
            <a:extLst>
              <a:ext uri="{FF2B5EF4-FFF2-40B4-BE49-F238E27FC236}">
                <a16:creationId xmlns:a16="http://schemas.microsoft.com/office/drawing/2014/main" id="{963D6595-966C-4470-8BD5-B36C9BCB8A34}"/>
              </a:ext>
            </a:extLst>
          </p:cNvPr>
          <p:cNvSpPr txBox="1">
            <a:spLocks/>
          </p:cNvSpPr>
          <p:nvPr/>
        </p:nvSpPr>
        <p:spPr>
          <a:xfrm>
            <a:off x="2714625" y="329306"/>
            <a:ext cx="7505700" cy="538997"/>
          </a:xfrm>
          <a:prstGeom prst="rect">
            <a:avLst/>
          </a:prstGeom>
          <a:noFill/>
          <a:ln>
            <a:noFill/>
          </a:ln>
        </p:spPr>
        <p:txBody>
          <a:bodyPr spcFirstLastPara="1" wrap="square" lIns="91425" tIns="45700" rIns="91425" bIns="4570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Pts val="5000"/>
              <a:buFontTx/>
              <a:buNone/>
              <a:tabLst/>
              <a:defRPr/>
            </a:pPr>
            <a:r>
              <a:rPr kumimoji="0" lang="fr-FR" sz="2800" b="0" i="0" u="none" strike="noStrike" kern="1200" cap="none" spc="0" normalizeH="0" baseline="0" noProof="0" dirty="0">
                <a:ln>
                  <a:noFill/>
                </a:ln>
                <a:solidFill>
                  <a:prstClr val="black"/>
                </a:solidFill>
                <a:effectLst/>
                <a:uLnTx/>
                <a:uFillTx/>
                <a:latin typeface="Tw Cen MT Condensed Extra Bold" panose="020B0803020202020204" pitchFamily="34" charset="0"/>
                <a:ea typeface="+mj-ea"/>
                <a:cs typeface="+mj-cs"/>
              </a:rPr>
              <a:t>Les Familles de métiers et les spécialités de Bac pro</a:t>
            </a:r>
          </a:p>
        </p:txBody>
      </p:sp>
      <p:sp>
        <p:nvSpPr>
          <p:cNvPr id="15" name="ZoneTexte 14">
            <a:extLst>
              <a:ext uri="{FF2B5EF4-FFF2-40B4-BE49-F238E27FC236}">
                <a16:creationId xmlns:a16="http://schemas.microsoft.com/office/drawing/2014/main" id="{6EA7B628-FAE0-4907-A3FE-05CB6FC42791}"/>
              </a:ext>
            </a:extLst>
          </p:cNvPr>
          <p:cNvSpPr txBox="1"/>
          <p:nvPr/>
        </p:nvSpPr>
        <p:spPr>
          <a:xfrm>
            <a:off x="228600" y="894778"/>
            <a:ext cx="248602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0070C0"/>
                </a:solidFill>
                <a:effectLst/>
                <a:uLnTx/>
                <a:uFillTx/>
                <a:latin typeface="Calibri" panose="020F0502020204030204"/>
                <a:ea typeface="+mn-ea"/>
                <a:cs typeface="+mn-cs"/>
              </a:rPr>
              <a:t>Education</a:t>
            </a:r>
            <a:r>
              <a:rPr kumimoji="0" lang="fr-FR" sz="1800" b="1" i="0" u="none" strike="noStrike" kern="1200" cap="none" spc="0" normalizeH="0" baseline="0" noProof="0" dirty="0">
                <a:ln>
                  <a:noFill/>
                </a:ln>
                <a:solidFill>
                  <a:srgbClr val="0070C0"/>
                </a:solidFill>
                <a:effectLst/>
                <a:uLnTx/>
                <a:uFillTx/>
                <a:latin typeface="Calibri" panose="020F0502020204030204"/>
                <a:ea typeface="+mn-ea"/>
                <a:cs typeface="+mn-cs"/>
              </a:rPr>
              <a:t> </a:t>
            </a:r>
            <a:r>
              <a:rPr kumimoji="0" lang="fr-FR" sz="1400" b="1" i="0" u="none" strike="noStrike" kern="1200" cap="none" spc="0" normalizeH="0" baseline="0" noProof="0" dirty="0">
                <a:ln>
                  <a:noFill/>
                </a:ln>
                <a:solidFill>
                  <a:srgbClr val="0070C0"/>
                </a:solidFill>
                <a:effectLst/>
                <a:uLnTx/>
                <a:uFillTx/>
                <a:latin typeface="Calibri" panose="020F0502020204030204"/>
                <a:ea typeface="+mn-ea"/>
                <a:cs typeface="+mn-cs"/>
              </a:rPr>
              <a:t>Nationale</a:t>
            </a:r>
          </a:p>
        </p:txBody>
      </p:sp>
      <p:sp>
        <p:nvSpPr>
          <p:cNvPr id="16" name="ZoneTexte 15">
            <a:extLst>
              <a:ext uri="{FF2B5EF4-FFF2-40B4-BE49-F238E27FC236}">
                <a16:creationId xmlns:a16="http://schemas.microsoft.com/office/drawing/2014/main" id="{CBE758B8-BA47-4C76-9E89-67C7230B9C64}"/>
              </a:ext>
            </a:extLst>
          </p:cNvPr>
          <p:cNvSpPr txBox="1"/>
          <p:nvPr/>
        </p:nvSpPr>
        <p:spPr>
          <a:xfrm>
            <a:off x="3432970" y="6541249"/>
            <a:ext cx="2833687"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100" b="0" i="0" u="none" strike="noStrike" kern="1200" cap="none" spc="0" normalizeH="0" baseline="0" noProof="0" dirty="0">
                <a:ln>
                  <a:noFill/>
                </a:ln>
                <a:solidFill>
                  <a:prstClr val="black"/>
                </a:solidFill>
                <a:effectLst/>
                <a:uLnTx/>
                <a:uFillTx/>
                <a:latin typeface="Calibri" panose="020F0502020204030204"/>
                <a:ea typeface="+mn-ea"/>
                <a:cs typeface="+mn-cs"/>
              </a:rPr>
              <a:t>* Non existant dans l’académie de Lyon</a:t>
            </a:r>
          </a:p>
        </p:txBody>
      </p:sp>
      <p:pic>
        <p:nvPicPr>
          <p:cNvPr id="17" name="Image 16">
            <a:extLst>
              <a:ext uri="{FF2B5EF4-FFF2-40B4-BE49-F238E27FC236}">
                <a16:creationId xmlns:a16="http://schemas.microsoft.com/office/drawing/2014/main" id="{26B636E4-CCD0-4A91-87A8-0D93042175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876" y="92353"/>
            <a:ext cx="2362200" cy="601539"/>
          </a:xfrm>
          <a:prstGeom prst="rect">
            <a:avLst/>
          </a:prstGeom>
        </p:spPr>
      </p:pic>
    </p:spTree>
    <p:extLst>
      <p:ext uri="{BB962C8B-B14F-4D97-AF65-F5344CB8AC3E}">
        <p14:creationId xmlns:p14="http://schemas.microsoft.com/office/powerpoint/2010/main" val="312233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9E9202B-CCD6-4B6D-A5E0-41E2BA289496}"/>
              </a:ext>
            </a:extLst>
          </p:cNvPr>
          <p:cNvSpPr/>
          <p:nvPr/>
        </p:nvSpPr>
        <p:spPr>
          <a:xfrm>
            <a:off x="490237" y="1565576"/>
            <a:ext cx="4981575" cy="1600438"/>
          </a:xfrm>
          <a:prstGeom prst="rect">
            <a:avLst/>
          </a:prstGeom>
        </p:spPr>
        <p:txBody>
          <a:bodyPr wrap="square">
            <a:spAutoFit/>
          </a:bodyPr>
          <a:lstStyle/>
          <a:p>
            <a:pPr marL="325120" marR="0" lvl="0" indent="0" algn="l" defTabSz="914400" rtl="0" eaLnBrk="1" fontAlgn="auto" latinLnBrk="0" hangingPunct="1">
              <a:lnSpc>
                <a:spcPct val="100000"/>
              </a:lnSpc>
              <a:spcBef>
                <a:spcPts val="0"/>
              </a:spcBef>
              <a:spcAft>
                <a:spcPts val="0"/>
              </a:spcAft>
              <a:buClrTx/>
              <a:buSzTx/>
              <a:buFontTx/>
              <a:buNone/>
              <a:tabLst/>
              <a:defRPr/>
            </a:pPr>
            <a:r>
              <a:rPr kumimoji="0" lang="fr-FR" sz="1100" b="1" i="0" u="none" strike="noStrike" kern="1200" cap="none" spc="0" normalizeH="0" baseline="0" noProof="0" dirty="0">
                <a:ln>
                  <a:noFill/>
                </a:ln>
                <a:solidFill>
                  <a:srgbClr val="0070C0"/>
                </a:solidFill>
                <a:effectLst/>
                <a:uLnTx/>
                <a:uFillTx/>
                <a:latin typeface="Arial" panose="020B0604020202020204" pitchFamily="34" charset="0"/>
                <a:ea typeface="Arial" panose="020B0604020202020204" pitchFamily="34" charset="0"/>
                <a:cs typeface="+mn-cs"/>
              </a:rPr>
              <a:t>Métiers</a:t>
            </a:r>
            <a:r>
              <a:rPr kumimoji="0" lang="fr-FR" sz="1100" b="1" i="0" u="none" strike="noStrike" kern="1200" cap="none" spc="-5" normalizeH="0" baseline="0" noProof="0" dirty="0">
                <a:ln>
                  <a:noFill/>
                </a:ln>
                <a:solidFill>
                  <a:srgbClr val="0070C0"/>
                </a:solidFill>
                <a:effectLst/>
                <a:uLnTx/>
                <a:uFillTx/>
                <a:latin typeface="Arial" panose="020B0604020202020204" pitchFamily="34" charset="0"/>
                <a:ea typeface="Arial" panose="020B0604020202020204" pitchFamily="34" charset="0"/>
                <a:cs typeface="+mn-cs"/>
              </a:rPr>
              <a:t> </a:t>
            </a:r>
            <a:r>
              <a:rPr kumimoji="0" lang="fr-FR" sz="1100" b="1" i="0" u="none" strike="noStrike" kern="1200" cap="none" spc="0" normalizeH="0" baseline="0" noProof="0" dirty="0">
                <a:ln>
                  <a:noFill/>
                </a:ln>
                <a:solidFill>
                  <a:srgbClr val="0070C0"/>
                </a:solidFill>
                <a:effectLst/>
                <a:uLnTx/>
                <a:uFillTx/>
                <a:latin typeface="Arial" panose="020B0604020202020204" pitchFamily="34" charset="0"/>
                <a:ea typeface="Arial" panose="020B0604020202020204" pitchFamily="34" charset="0"/>
                <a:cs typeface="+mn-cs"/>
              </a:rPr>
              <a:t>de</a:t>
            </a:r>
            <a:r>
              <a:rPr kumimoji="0" lang="fr-FR" sz="1100" b="1" i="0" u="none" strike="noStrike" kern="1200" cap="none" spc="-20" normalizeH="0" baseline="0" noProof="0" dirty="0">
                <a:ln>
                  <a:noFill/>
                </a:ln>
                <a:solidFill>
                  <a:srgbClr val="0070C0"/>
                </a:solidFill>
                <a:effectLst/>
                <a:uLnTx/>
                <a:uFillTx/>
                <a:latin typeface="Arial" panose="020B0604020202020204" pitchFamily="34" charset="0"/>
                <a:ea typeface="Arial" panose="020B0604020202020204" pitchFamily="34" charset="0"/>
                <a:cs typeface="+mn-cs"/>
              </a:rPr>
              <a:t> </a:t>
            </a:r>
            <a:r>
              <a:rPr kumimoji="0" lang="fr-FR" sz="1100" b="1" i="0" u="none" strike="noStrike" kern="1200" cap="none" spc="0" normalizeH="0" baseline="0" noProof="0" dirty="0">
                <a:ln>
                  <a:noFill/>
                </a:ln>
                <a:solidFill>
                  <a:srgbClr val="0070C0"/>
                </a:solidFill>
                <a:effectLst/>
                <a:uLnTx/>
                <a:uFillTx/>
                <a:latin typeface="Arial" panose="020B0604020202020204" pitchFamily="34" charset="0"/>
                <a:ea typeface="Arial" panose="020B0604020202020204" pitchFamily="34" charset="0"/>
                <a:cs typeface="+mn-cs"/>
              </a:rPr>
              <a:t>la</a:t>
            </a:r>
            <a:r>
              <a:rPr kumimoji="0" lang="fr-FR" sz="1100" b="1" i="0" u="none" strike="noStrike" kern="1200" cap="none" spc="-10" normalizeH="0" baseline="0" noProof="0" dirty="0">
                <a:ln>
                  <a:noFill/>
                </a:ln>
                <a:solidFill>
                  <a:srgbClr val="0070C0"/>
                </a:solidFill>
                <a:effectLst/>
                <a:uLnTx/>
                <a:uFillTx/>
                <a:latin typeface="Arial" panose="020B0604020202020204" pitchFamily="34" charset="0"/>
                <a:ea typeface="Arial" panose="020B0604020202020204" pitchFamily="34" charset="0"/>
                <a:cs typeface="+mn-cs"/>
              </a:rPr>
              <a:t> </a:t>
            </a:r>
            <a:r>
              <a:rPr kumimoji="0" lang="fr-FR" sz="1100" b="1" i="0" u="none" strike="noStrike" kern="1200" cap="none" spc="0" normalizeH="0" baseline="0" noProof="0" dirty="0">
                <a:ln>
                  <a:noFill/>
                </a:ln>
                <a:solidFill>
                  <a:srgbClr val="0070C0"/>
                </a:solidFill>
                <a:effectLst/>
                <a:uLnTx/>
                <a:uFillTx/>
                <a:latin typeface="Arial" panose="020B0604020202020204" pitchFamily="34" charset="0"/>
                <a:ea typeface="Arial" panose="020B0604020202020204" pitchFamily="34" charset="0"/>
                <a:cs typeface="+mn-cs"/>
              </a:rPr>
              <a:t>maintenance</a:t>
            </a:r>
            <a:r>
              <a:rPr kumimoji="0" lang="fr-FR" sz="1100" b="1" i="0" u="none" strike="noStrike" kern="1200" cap="none" spc="10" normalizeH="0" baseline="0" noProof="0" dirty="0">
                <a:ln>
                  <a:noFill/>
                </a:ln>
                <a:solidFill>
                  <a:srgbClr val="0070C0"/>
                </a:solidFill>
                <a:effectLst/>
                <a:uLnTx/>
                <a:uFillTx/>
                <a:latin typeface="Arial" panose="020B0604020202020204" pitchFamily="34" charset="0"/>
                <a:ea typeface="Arial" panose="020B0604020202020204" pitchFamily="34" charset="0"/>
                <a:cs typeface="+mn-cs"/>
              </a:rPr>
              <a:t> </a:t>
            </a:r>
            <a:r>
              <a:rPr kumimoji="0" lang="fr-FR" sz="1100" b="1" i="0" u="none" strike="noStrike" kern="1200" cap="none" spc="0" normalizeH="0" baseline="0" noProof="0" dirty="0">
                <a:ln>
                  <a:noFill/>
                </a:ln>
                <a:solidFill>
                  <a:srgbClr val="0070C0"/>
                </a:solidFill>
                <a:effectLst/>
                <a:uLnTx/>
                <a:uFillTx/>
                <a:latin typeface="Arial" panose="020B0604020202020204" pitchFamily="34" charset="0"/>
                <a:ea typeface="Arial" panose="020B0604020202020204" pitchFamily="34" charset="0"/>
                <a:cs typeface="+mn-cs"/>
              </a:rPr>
              <a:t>des</a:t>
            </a:r>
            <a:r>
              <a:rPr kumimoji="0" lang="fr-FR" sz="1100" b="1" i="0" u="none" strike="noStrike" kern="1200" cap="none" spc="-10" normalizeH="0" baseline="0" noProof="0" dirty="0">
                <a:ln>
                  <a:noFill/>
                </a:ln>
                <a:solidFill>
                  <a:srgbClr val="0070C0"/>
                </a:solidFill>
                <a:effectLst/>
                <a:uLnTx/>
                <a:uFillTx/>
                <a:latin typeface="Arial" panose="020B0604020202020204" pitchFamily="34" charset="0"/>
                <a:ea typeface="Arial" panose="020B0604020202020204" pitchFamily="34" charset="0"/>
                <a:cs typeface="+mn-cs"/>
              </a:rPr>
              <a:t> </a:t>
            </a:r>
            <a:r>
              <a:rPr kumimoji="0" lang="fr-FR" sz="1100" b="1" i="0" u="none" strike="noStrike" kern="1200" cap="none" spc="0" normalizeH="0" baseline="0" noProof="0" dirty="0">
                <a:ln>
                  <a:noFill/>
                </a:ln>
                <a:solidFill>
                  <a:srgbClr val="0070C0"/>
                </a:solidFill>
                <a:effectLst/>
                <a:uLnTx/>
                <a:uFillTx/>
                <a:latin typeface="Arial" panose="020B0604020202020204" pitchFamily="34" charset="0"/>
                <a:ea typeface="Arial" panose="020B0604020202020204" pitchFamily="34" charset="0"/>
                <a:cs typeface="+mn-cs"/>
              </a:rPr>
              <a:t>matériels</a:t>
            </a:r>
            <a:r>
              <a:rPr kumimoji="0" lang="fr-FR" sz="1100" b="1" i="0" u="none" strike="noStrike" kern="1200" cap="none" spc="-15" normalizeH="0" baseline="0" noProof="0" dirty="0">
                <a:ln>
                  <a:noFill/>
                </a:ln>
                <a:solidFill>
                  <a:srgbClr val="0070C0"/>
                </a:solidFill>
                <a:effectLst/>
                <a:uLnTx/>
                <a:uFillTx/>
                <a:latin typeface="Arial" panose="020B0604020202020204" pitchFamily="34" charset="0"/>
                <a:ea typeface="Arial" panose="020B0604020202020204" pitchFamily="34" charset="0"/>
                <a:cs typeface="+mn-cs"/>
              </a:rPr>
              <a:t> </a:t>
            </a:r>
            <a:r>
              <a:rPr kumimoji="0" lang="fr-FR" sz="1100" b="1" i="0" u="none" strike="noStrike" kern="1200" cap="none" spc="0" normalizeH="0" baseline="0" noProof="0" dirty="0">
                <a:ln>
                  <a:noFill/>
                </a:ln>
                <a:solidFill>
                  <a:srgbClr val="0070C0"/>
                </a:solidFill>
                <a:effectLst/>
                <a:uLnTx/>
                <a:uFillTx/>
                <a:latin typeface="Arial" panose="020B0604020202020204" pitchFamily="34" charset="0"/>
                <a:ea typeface="Arial" panose="020B0604020202020204" pitchFamily="34" charset="0"/>
                <a:cs typeface="+mn-cs"/>
              </a:rPr>
              <a:t>et</a:t>
            </a:r>
            <a:r>
              <a:rPr kumimoji="0" lang="fr-FR" sz="1100" b="1" i="0" u="none" strike="noStrike" kern="1200" cap="none" spc="-10" normalizeH="0" baseline="0" noProof="0" dirty="0">
                <a:ln>
                  <a:noFill/>
                </a:ln>
                <a:solidFill>
                  <a:srgbClr val="0070C0"/>
                </a:solidFill>
                <a:effectLst/>
                <a:uLnTx/>
                <a:uFillTx/>
                <a:latin typeface="Arial" panose="020B0604020202020204" pitchFamily="34" charset="0"/>
                <a:ea typeface="Arial" panose="020B0604020202020204" pitchFamily="34" charset="0"/>
                <a:cs typeface="+mn-cs"/>
              </a:rPr>
              <a:t> </a:t>
            </a:r>
            <a:r>
              <a:rPr kumimoji="0" lang="fr-FR" sz="1100" b="1" i="0" u="none" strike="noStrike" kern="1200" cap="none" spc="0" normalizeH="0" baseline="0" noProof="0" dirty="0">
                <a:ln>
                  <a:noFill/>
                </a:ln>
                <a:solidFill>
                  <a:srgbClr val="0070C0"/>
                </a:solidFill>
                <a:effectLst/>
                <a:uLnTx/>
                <a:uFillTx/>
                <a:latin typeface="Arial" panose="020B0604020202020204" pitchFamily="34" charset="0"/>
                <a:ea typeface="Arial" panose="020B0604020202020204" pitchFamily="34" charset="0"/>
                <a:cs typeface="+mn-cs"/>
              </a:rPr>
              <a:t>des</a:t>
            </a:r>
            <a:r>
              <a:rPr kumimoji="0" lang="fr-FR" sz="1100" b="1" i="0" u="none" strike="noStrike" kern="1200" cap="none" spc="-5" normalizeH="0" baseline="0" noProof="0" dirty="0">
                <a:ln>
                  <a:noFill/>
                </a:ln>
                <a:solidFill>
                  <a:srgbClr val="0070C0"/>
                </a:solidFill>
                <a:effectLst/>
                <a:uLnTx/>
                <a:uFillTx/>
                <a:latin typeface="Arial" panose="020B0604020202020204" pitchFamily="34" charset="0"/>
                <a:ea typeface="Arial" panose="020B0604020202020204" pitchFamily="34" charset="0"/>
                <a:cs typeface="+mn-cs"/>
              </a:rPr>
              <a:t> </a:t>
            </a:r>
            <a:r>
              <a:rPr kumimoji="0" lang="fr-FR" sz="1100" b="1" i="0" u="none" strike="noStrike" kern="1200" cap="none" spc="0" normalizeH="0" baseline="0" noProof="0" dirty="0">
                <a:ln>
                  <a:noFill/>
                </a:ln>
                <a:solidFill>
                  <a:srgbClr val="0070C0"/>
                </a:solidFill>
                <a:effectLst/>
                <a:uLnTx/>
                <a:uFillTx/>
                <a:latin typeface="Arial" panose="020B0604020202020204" pitchFamily="34" charset="0"/>
                <a:ea typeface="Arial" panose="020B0604020202020204" pitchFamily="34" charset="0"/>
                <a:cs typeface="+mn-cs"/>
              </a:rPr>
              <a:t>véhicules</a:t>
            </a:r>
          </a:p>
          <a:p>
            <a:pPr marL="342900" marR="0" lvl="0" indent="-342900" algn="l" defTabSz="914400" rtl="0" eaLnBrk="1" fontAlgn="auto" latinLnBrk="0" hangingPunct="1">
              <a:lnSpc>
                <a:spcPct val="100000"/>
              </a:lnSpc>
              <a:spcBef>
                <a:spcPts val="170"/>
              </a:spcBef>
              <a:spcAft>
                <a:spcPts val="0"/>
              </a:spcAft>
              <a:buClrTx/>
              <a:buSzTx/>
              <a:buFont typeface="Wingdings" panose="05000000000000000000" pitchFamily="2" charset="2"/>
              <a:buChar char=""/>
              <a:tabLst>
                <a:tab pos="1130935" algn="l"/>
                <a:tab pos="1131570" algn="l"/>
              </a:tabLst>
              <a:defRPr/>
            </a:pPr>
            <a:r>
              <a:rPr kumimoji="0" lang="fr-FR" sz="1100" b="0" i="0" u="none" strike="noStrike" kern="1200" cap="none" spc="0" normalizeH="0" baseline="0" noProof="0" dirty="0">
                <a:ln>
                  <a:noFill/>
                </a:ln>
                <a:solidFill>
                  <a:prstClr val="black"/>
                </a:solidFill>
                <a:effectLst/>
                <a:uLnTx/>
                <a:uFillTx/>
                <a:latin typeface="Arial MT"/>
                <a:ea typeface="Arial MT"/>
                <a:cs typeface="Arial MT"/>
              </a:rPr>
              <a:t>Maintenance</a:t>
            </a:r>
            <a:r>
              <a:rPr kumimoji="0" lang="fr-FR" sz="1100" b="0" i="0" u="none" strike="noStrike" kern="1200" cap="none" spc="-15" normalizeH="0" baseline="0" noProof="0" dirty="0">
                <a:ln>
                  <a:noFill/>
                </a:ln>
                <a:solidFill>
                  <a:prstClr val="black"/>
                </a:solidFill>
                <a:effectLst/>
                <a:uLnTx/>
                <a:uFillTx/>
                <a:latin typeface="Arial MT"/>
                <a:ea typeface="Arial MT"/>
                <a:cs typeface="Arial MT"/>
              </a:rPr>
              <a:t> </a:t>
            </a:r>
            <a:r>
              <a:rPr kumimoji="0" lang="fr-FR" sz="1100" b="0" i="0" u="none" strike="noStrike" kern="1200" cap="none" spc="0" normalizeH="0" baseline="0" noProof="0" dirty="0">
                <a:ln>
                  <a:noFill/>
                </a:ln>
                <a:solidFill>
                  <a:prstClr val="black"/>
                </a:solidFill>
                <a:effectLst/>
                <a:uLnTx/>
                <a:uFillTx/>
                <a:latin typeface="Arial MT"/>
                <a:ea typeface="Arial MT"/>
                <a:cs typeface="Arial MT"/>
              </a:rPr>
              <a:t>des</a:t>
            </a:r>
            <a:r>
              <a:rPr kumimoji="0" lang="fr-FR" sz="1100" b="0" i="0" u="none" strike="noStrike" kern="1200" cap="none" spc="-5" normalizeH="0" baseline="0" noProof="0" dirty="0">
                <a:ln>
                  <a:noFill/>
                </a:ln>
                <a:solidFill>
                  <a:prstClr val="black"/>
                </a:solidFill>
                <a:effectLst/>
                <a:uLnTx/>
                <a:uFillTx/>
                <a:latin typeface="Arial MT"/>
                <a:ea typeface="Arial MT"/>
                <a:cs typeface="Arial MT"/>
              </a:rPr>
              <a:t> </a:t>
            </a:r>
            <a:r>
              <a:rPr kumimoji="0" lang="fr-FR" sz="1100" b="0" i="0" u="none" strike="noStrike" kern="1200" cap="none" spc="0" normalizeH="0" baseline="0" noProof="0" dirty="0">
                <a:ln>
                  <a:noFill/>
                </a:ln>
                <a:solidFill>
                  <a:prstClr val="black"/>
                </a:solidFill>
                <a:effectLst/>
                <a:uLnTx/>
                <a:uFillTx/>
                <a:latin typeface="Arial MT"/>
                <a:ea typeface="Arial MT"/>
                <a:cs typeface="Arial MT"/>
              </a:rPr>
              <a:t>véhicules</a:t>
            </a:r>
            <a:r>
              <a:rPr kumimoji="0" lang="fr-FR" sz="1100" b="0" i="0" u="none" strike="noStrike" kern="1200" cap="none" spc="-5" normalizeH="0" baseline="0" noProof="0" dirty="0">
                <a:ln>
                  <a:noFill/>
                </a:ln>
                <a:solidFill>
                  <a:prstClr val="black"/>
                </a:solidFill>
                <a:effectLst/>
                <a:uLnTx/>
                <a:uFillTx/>
                <a:latin typeface="Arial MT"/>
                <a:ea typeface="Arial MT"/>
                <a:cs typeface="Arial MT"/>
              </a:rPr>
              <a:t> </a:t>
            </a:r>
            <a:r>
              <a:rPr kumimoji="0" lang="fr-FR" sz="1100" b="0" i="0" u="none" strike="noStrike" kern="1200" cap="none" spc="0" normalizeH="0" baseline="0" noProof="0" dirty="0">
                <a:ln>
                  <a:noFill/>
                </a:ln>
                <a:solidFill>
                  <a:prstClr val="black"/>
                </a:solidFill>
                <a:effectLst/>
                <a:uLnTx/>
                <a:uFillTx/>
                <a:latin typeface="Arial MT"/>
                <a:ea typeface="Arial MT"/>
                <a:cs typeface="Arial MT"/>
              </a:rPr>
              <a:t>Option</a:t>
            </a:r>
            <a:r>
              <a:rPr kumimoji="0" lang="fr-FR" sz="1100" b="0" i="0" u="none" strike="noStrike" kern="1200" cap="none" spc="-15" normalizeH="0" baseline="0" noProof="0" dirty="0">
                <a:ln>
                  <a:noFill/>
                </a:ln>
                <a:solidFill>
                  <a:prstClr val="black"/>
                </a:solidFill>
                <a:effectLst/>
                <a:uLnTx/>
                <a:uFillTx/>
                <a:latin typeface="Arial MT"/>
                <a:ea typeface="Arial MT"/>
                <a:cs typeface="Arial MT"/>
              </a:rPr>
              <a:t> </a:t>
            </a:r>
            <a:r>
              <a:rPr kumimoji="0" lang="fr-FR" sz="1100" b="0" i="0" u="none" strike="noStrike" kern="1200" cap="none" spc="0" normalizeH="0" baseline="0" noProof="0" dirty="0">
                <a:ln>
                  <a:noFill/>
                </a:ln>
                <a:solidFill>
                  <a:prstClr val="black"/>
                </a:solidFill>
                <a:effectLst/>
                <a:uLnTx/>
                <a:uFillTx/>
                <a:latin typeface="Arial MT"/>
                <a:ea typeface="Arial MT"/>
                <a:cs typeface="Arial MT"/>
              </a:rPr>
              <a:t>A</a:t>
            </a:r>
            <a:r>
              <a:rPr kumimoji="0" lang="fr-FR" sz="1100" b="0" i="0" u="none" strike="noStrike" kern="1200" cap="none" spc="-15" normalizeH="0" baseline="0" noProof="0" dirty="0">
                <a:ln>
                  <a:noFill/>
                </a:ln>
                <a:solidFill>
                  <a:prstClr val="black"/>
                </a:solidFill>
                <a:effectLst/>
                <a:uLnTx/>
                <a:uFillTx/>
                <a:latin typeface="Arial MT"/>
                <a:ea typeface="Arial MT"/>
                <a:cs typeface="Arial MT"/>
              </a:rPr>
              <a:t> </a:t>
            </a:r>
            <a:r>
              <a:rPr kumimoji="0" lang="fr-FR" sz="1100" b="0" i="0" u="none" strike="noStrike" kern="1200" cap="none" spc="0" normalizeH="0" baseline="0" noProof="0" dirty="0">
                <a:ln>
                  <a:noFill/>
                </a:ln>
                <a:solidFill>
                  <a:prstClr val="black"/>
                </a:solidFill>
                <a:effectLst/>
                <a:uLnTx/>
                <a:uFillTx/>
                <a:latin typeface="Arial MT"/>
                <a:ea typeface="Arial MT"/>
                <a:cs typeface="Arial MT"/>
              </a:rPr>
              <a:t>Voitures</a:t>
            </a:r>
            <a:r>
              <a:rPr kumimoji="0" lang="fr-FR" sz="1100" b="0" i="0" u="none" strike="noStrike" kern="1200" cap="none" spc="-10" normalizeH="0" baseline="0" noProof="0" dirty="0">
                <a:ln>
                  <a:noFill/>
                </a:ln>
                <a:solidFill>
                  <a:prstClr val="black"/>
                </a:solidFill>
                <a:effectLst/>
                <a:uLnTx/>
                <a:uFillTx/>
                <a:latin typeface="Arial MT"/>
                <a:ea typeface="Arial MT"/>
                <a:cs typeface="Arial MT"/>
              </a:rPr>
              <a:t> </a:t>
            </a:r>
            <a:r>
              <a:rPr kumimoji="0" lang="fr-FR" sz="1100" b="0" i="0" u="none" strike="noStrike" kern="1200" cap="none" spc="0" normalizeH="0" baseline="0" noProof="0" dirty="0">
                <a:ln>
                  <a:noFill/>
                </a:ln>
                <a:solidFill>
                  <a:prstClr val="black"/>
                </a:solidFill>
                <a:effectLst/>
                <a:uLnTx/>
                <a:uFillTx/>
                <a:latin typeface="Arial MT"/>
                <a:ea typeface="Arial MT"/>
                <a:cs typeface="Arial MT"/>
              </a:rPr>
              <a:t>particulières</a:t>
            </a:r>
          </a:p>
          <a:p>
            <a:pPr marL="342900" marR="0" lvl="0" indent="-342900" algn="l" defTabSz="914400" rtl="0" eaLnBrk="1" fontAlgn="auto" latinLnBrk="0" hangingPunct="1">
              <a:lnSpc>
                <a:spcPct val="100000"/>
              </a:lnSpc>
              <a:spcBef>
                <a:spcPts val="170"/>
              </a:spcBef>
              <a:spcAft>
                <a:spcPts val="0"/>
              </a:spcAft>
              <a:buClrTx/>
              <a:buSzTx/>
              <a:buFont typeface="Wingdings" panose="05000000000000000000" pitchFamily="2" charset="2"/>
              <a:buChar char=""/>
              <a:tabLst>
                <a:tab pos="1130935" algn="l"/>
                <a:tab pos="1131570" algn="l"/>
              </a:tabLst>
              <a:defRPr/>
            </a:pPr>
            <a:r>
              <a:rPr kumimoji="0" lang="fr-FR" sz="1100" b="0" i="0" u="none" strike="noStrike" kern="1200" cap="none" spc="0" normalizeH="0" baseline="0" noProof="0" dirty="0">
                <a:ln>
                  <a:noFill/>
                </a:ln>
                <a:solidFill>
                  <a:prstClr val="black"/>
                </a:solidFill>
                <a:effectLst/>
                <a:uLnTx/>
                <a:uFillTx/>
                <a:latin typeface="Arial MT"/>
                <a:ea typeface="Arial MT"/>
                <a:cs typeface="Arial MT"/>
              </a:rPr>
              <a:t>Maintenance</a:t>
            </a:r>
            <a:r>
              <a:rPr kumimoji="0" lang="fr-FR" sz="1100" b="0" i="0" u="none" strike="noStrike" kern="1200" cap="none" spc="-10" normalizeH="0" baseline="0" noProof="0" dirty="0">
                <a:ln>
                  <a:noFill/>
                </a:ln>
                <a:solidFill>
                  <a:prstClr val="black"/>
                </a:solidFill>
                <a:effectLst/>
                <a:uLnTx/>
                <a:uFillTx/>
                <a:latin typeface="Arial MT"/>
                <a:ea typeface="Arial MT"/>
                <a:cs typeface="Arial MT"/>
              </a:rPr>
              <a:t> </a:t>
            </a:r>
            <a:r>
              <a:rPr kumimoji="0" lang="fr-FR" sz="1100" b="0" i="0" u="none" strike="noStrike" kern="1200" cap="none" spc="0" normalizeH="0" baseline="0" noProof="0" dirty="0">
                <a:ln>
                  <a:noFill/>
                </a:ln>
                <a:solidFill>
                  <a:prstClr val="black"/>
                </a:solidFill>
                <a:effectLst/>
                <a:uLnTx/>
                <a:uFillTx/>
                <a:latin typeface="Arial MT"/>
                <a:ea typeface="Arial MT"/>
                <a:cs typeface="Arial MT"/>
              </a:rPr>
              <a:t>des</a:t>
            </a:r>
            <a:r>
              <a:rPr kumimoji="0" lang="fr-FR" sz="1100" b="0" i="0" u="none" strike="noStrike" kern="1200" cap="none" spc="-5" normalizeH="0" baseline="0" noProof="0" dirty="0">
                <a:ln>
                  <a:noFill/>
                </a:ln>
                <a:solidFill>
                  <a:prstClr val="black"/>
                </a:solidFill>
                <a:effectLst/>
                <a:uLnTx/>
                <a:uFillTx/>
                <a:latin typeface="Arial MT"/>
                <a:ea typeface="Arial MT"/>
                <a:cs typeface="Arial MT"/>
              </a:rPr>
              <a:t> </a:t>
            </a:r>
            <a:r>
              <a:rPr kumimoji="0" lang="fr-FR" sz="1100" b="0" i="0" u="none" strike="noStrike" kern="1200" cap="none" spc="0" normalizeH="0" baseline="0" noProof="0" dirty="0">
                <a:ln>
                  <a:noFill/>
                </a:ln>
                <a:solidFill>
                  <a:prstClr val="black"/>
                </a:solidFill>
                <a:effectLst/>
                <a:uLnTx/>
                <a:uFillTx/>
                <a:latin typeface="Arial MT"/>
                <a:ea typeface="Arial MT"/>
                <a:cs typeface="Arial MT"/>
              </a:rPr>
              <a:t>véhicules Option</a:t>
            </a:r>
            <a:r>
              <a:rPr kumimoji="0" lang="fr-FR" sz="1100" b="0" i="0" u="none" strike="noStrike" kern="1200" cap="none" spc="-10" normalizeH="0" baseline="0" noProof="0" dirty="0">
                <a:ln>
                  <a:noFill/>
                </a:ln>
                <a:solidFill>
                  <a:prstClr val="black"/>
                </a:solidFill>
                <a:effectLst/>
                <a:uLnTx/>
                <a:uFillTx/>
                <a:latin typeface="Arial MT"/>
                <a:ea typeface="Arial MT"/>
                <a:cs typeface="Arial MT"/>
              </a:rPr>
              <a:t> </a:t>
            </a:r>
            <a:r>
              <a:rPr kumimoji="0" lang="fr-FR" sz="1100" b="0" i="0" u="none" strike="noStrike" kern="1200" cap="none" spc="0" normalizeH="0" baseline="0" noProof="0" dirty="0">
                <a:ln>
                  <a:noFill/>
                </a:ln>
                <a:solidFill>
                  <a:prstClr val="black"/>
                </a:solidFill>
                <a:effectLst/>
                <a:uLnTx/>
                <a:uFillTx/>
                <a:latin typeface="Arial MT"/>
                <a:ea typeface="Arial MT"/>
                <a:cs typeface="Arial MT"/>
              </a:rPr>
              <a:t>B</a:t>
            </a:r>
            <a:r>
              <a:rPr kumimoji="0" lang="fr-FR" sz="1100" b="0" i="0" u="none" strike="noStrike" kern="1200" cap="none" spc="-15" normalizeH="0" baseline="0" noProof="0" dirty="0">
                <a:ln>
                  <a:noFill/>
                </a:ln>
                <a:solidFill>
                  <a:prstClr val="black"/>
                </a:solidFill>
                <a:effectLst/>
                <a:uLnTx/>
                <a:uFillTx/>
                <a:latin typeface="Arial MT"/>
                <a:ea typeface="Arial MT"/>
                <a:cs typeface="Arial MT"/>
              </a:rPr>
              <a:t> </a:t>
            </a:r>
            <a:r>
              <a:rPr kumimoji="0" lang="fr-FR" sz="1100" b="0" i="0" u="none" strike="noStrike" kern="1200" cap="none" spc="0" normalizeH="0" baseline="0" noProof="0" dirty="0">
                <a:ln>
                  <a:noFill/>
                </a:ln>
                <a:solidFill>
                  <a:prstClr val="black"/>
                </a:solidFill>
                <a:effectLst/>
                <a:uLnTx/>
                <a:uFillTx/>
                <a:latin typeface="Arial MT"/>
                <a:ea typeface="Arial MT"/>
                <a:cs typeface="Arial MT"/>
              </a:rPr>
              <a:t>Véhicules</a:t>
            </a:r>
            <a:r>
              <a:rPr kumimoji="0" lang="fr-FR" sz="1100" b="0" i="0" u="none" strike="noStrike" kern="1200" cap="none" spc="-5" normalizeH="0" baseline="0" noProof="0" dirty="0">
                <a:ln>
                  <a:noFill/>
                </a:ln>
                <a:solidFill>
                  <a:prstClr val="black"/>
                </a:solidFill>
                <a:effectLst/>
                <a:uLnTx/>
                <a:uFillTx/>
                <a:latin typeface="Arial MT"/>
                <a:ea typeface="Arial MT"/>
                <a:cs typeface="Arial MT"/>
              </a:rPr>
              <a:t> </a:t>
            </a:r>
            <a:r>
              <a:rPr kumimoji="0" lang="fr-FR" sz="1100" b="0" i="0" u="none" strike="noStrike" kern="1200" cap="none" spc="0" normalizeH="0" baseline="0" noProof="0" dirty="0">
                <a:ln>
                  <a:noFill/>
                </a:ln>
                <a:solidFill>
                  <a:prstClr val="black"/>
                </a:solidFill>
                <a:effectLst/>
                <a:uLnTx/>
                <a:uFillTx/>
                <a:latin typeface="Arial MT"/>
                <a:ea typeface="Arial MT"/>
                <a:cs typeface="Arial MT"/>
              </a:rPr>
              <a:t>de</a:t>
            </a:r>
            <a:r>
              <a:rPr kumimoji="0" lang="fr-FR" sz="1100" b="0" i="0" u="none" strike="noStrike" kern="1200" cap="none" spc="-15" normalizeH="0" baseline="0" noProof="0" dirty="0">
                <a:ln>
                  <a:noFill/>
                </a:ln>
                <a:solidFill>
                  <a:prstClr val="black"/>
                </a:solidFill>
                <a:effectLst/>
                <a:uLnTx/>
                <a:uFillTx/>
                <a:latin typeface="Arial MT"/>
                <a:ea typeface="Arial MT"/>
                <a:cs typeface="Arial MT"/>
              </a:rPr>
              <a:t> </a:t>
            </a:r>
            <a:r>
              <a:rPr kumimoji="0" lang="fr-FR" sz="1100" b="0" i="0" u="none" strike="noStrike" kern="1200" cap="none" spc="0" normalizeH="0" baseline="0" noProof="0" dirty="0">
                <a:ln>
                  <a:noFill/>
                </a:ln>
                <a:solidFill>
                  <a:prstClr val="black"/>
                </a:solidFill>
                <a:effectLst/>
                <a:uLnTx/>
                <a:uFillTx/>
                <a:latin typeface="Arial MT"/>
                <a:ea typeface="Arial MT"/>
                <a:cs typeface="Arial MT"/>
              </a:rPr>
              <a:t>transport</a:t>
            </a:r>
            <a:r>
              <a:rPr kumimoji="0" lang="fr-FR" sz="1100" b="0" i="0" u="none" strike="noStrike" kern="1200" cap="none" spc="-10" normalizeH="0" baseline="0" noProof="0" dirty="0">
                <a:ln>
                  <a:noFill/>
                </a:ln>
                <a:solidFill>
                  <a:prstClr val="black"/>
                </a:solidFill>
                <a:effectLst/>
                <a:uLnTx/>
                <a:uFillTx/>
                <a:latin typeface="Arial MT"/>
                <a:ea typeface="Arial MT"/>
                <a:cs typeface="Arial MT"/>
              </a:rPr>
              <a:t> </a:t>
            </a:r>
            <a:r>
              <a:rPr kumimoji="0" lang="fr-FR" sz="1100" b="0" i="0" u="none" strike="noStrike" kern="1200" cap="none" spc="0" normalizeH="0" baseline="0" noProof="0" dirty="0">
                <a:ln>
                  <a:noFill/>
                </a:ln>
                <a:solidFill>
                  <a:prstClr val="black"/>
                </a:solidFill>
                <a:effectLst/>
                <a:uLnTx/>
                <a:uFillTx/>
                <a:latin typeface="Arial MT"/>
                <a:ea typeface="Arial MT"/>
                <a:cs typeface="Arial MT"/>
              </a:rPr>
              <a:t>routier</a:t>
            </a:r>
          </a:p>
          <a:p>
            <a:pPr marL="342900" marR="0" lvl="0" indent="-342900" algn="l" defTabSz="914400" rtl="0" eaLnBrk="1" fontAlgn="auto" latinLnBrk="0" hangingPunct="1">
              <a:lnSpc>
                <a:spcPct val="100000"/>
              </a:lnSpc>
              <a:spcBef>
                <a:spcPts val="170"/>
              </a:spcBef>
              <a:spcAft>
                <a:spcPts val="0"/>
              </a:spcAft>
              <a:buClrTx/>
              <a:buSzTx/>
              <a:buFont typeface="Wingdings" panose="05000000000000000000" pitchFamily="2" charset="2"/>
              <a:buChar char=""/>
              <a:tabLst>
                <a:tab pos="1130935" algn="l"/>
                <a:tab pos="1131570" algn="l"/>
              </a:tabLst>
              <a:defRPr/>
            </a:pPr>
            <a:r>
              <a:rPr kumimoji="0" lang="fr-FR" sz="1100" b="0" i="0" u="none" strike="noStrike" kern="1200" cap="none" spc="0" normalizeH="0" baseline="0" noProof="0" dirty="0">
                <a:ln>
                  <a:noFill/>
                </a:ln>
                <a:solidFill>
                  <a:prstClr val="black"/>
                </a:solidFill>
                <a:effectLst/>
                <a:uLnTx/>
                <a:uFillTx/>
                <a:latin typeface="Arial MT"/>
                <a:ea typeface="Arial MT"/>
                <a:cs typeface="Arial MT"/>
              </a:rPr>
              <a:t>Maintenance</a:t>
            </a:r>
            <a:r>
              <a:rPr kumimoji="0" lang="fr-FR" sz="1100" b="0" i="0" u="none" strike="noStrike" kern="1200" cap="none" spc="-10" normalizeH="0" baseline="0" noProof="0" dirty="0">
                <a:ln>
                  <a:noFill/>
                </a:ln>
                <a:solidFill>
                  <a:prstClr val="black"/>
                </a:solidFill>
                <a:effectLst/>
                <a:uLnTx/>
                <a:uFillTx/>
                <a:latin typeface="Arial MT"/>
                <a:ea typeface="Arial MT"/>
                <a:cs typeface="Arial MT"/>
              </a:rPr>
              <a:t> </a:t>
            </a:r>
            <a:r>
              <a:rPr kumimoji="0" lang="fr-FR" sz="1100" b="0" i="0" u="none" strike="noStrike" kern="1200" cap="none" spc="0" normalizeH="0" baseline="0" noProof="0" dirty="0">
                <a:ln>
                  <a:noFill/>
                </a:ln>
                <a:solidFill>
                  <a:prstClr val="black"/>
                </a:solidFill>
                <a:effectLst/>
                <a:uLnTx/>
                <a:uFillTx/>
                <a:latin typeface="Arial MT"/>
                <a:ea typeface="Arial MT"/>
                <a:cs typeface="Arial MT"/>
              </a:rPr>
              <a:t>des</a:t>
            </a:r>
            <a:r>
              <a:rPr kumimoji="0" lang="fr-FR" sz="1100" b="0" i="0" u="none" strike="noStrike" kern="1200" cap="none" spc="-5" normalizeH="0" baseline="0" noProof="0" dirty="0">
                <a:ln>
                  <a:noFill/>
                </a:ln>
                <a:solidFill>
                  <a:prstClr val="black"/>
                </a:solidFill>
                <a:effectLst/>
                <a:uLnTx/>
                <a:uFillTx/>
                <a:latin typeface="Arial MT"/>
                <a:ea typeface="Arial MT"/>
                <a:cs typeface="Arial MT"/>
              </a:rPr>
              <a:t> </a:t>
            </a:r>
            <a:r>
              <a:rPr kumimoji="0" lang="fr-FR" sz="1100" b="0" i="0" u="none" strike="noStrike" kern="1200" cap="none" spc="0" normalizeH="0" baseline="0" noProof="0" dirty="0">
                <a:ln>
                  <a:noFill/>
                </a:ln>
                <a:solidFill>
                  <a:prstClr val="black"/>
                </a:solidFill>
                <a:effectLst/>
                <a:uLnTx/>
                <a:uFillTx/>
                <a:latin typeface="Arial MT"/>
                <a:ea typeface="Arial MT"/>
                <a:cs typeface="Arial MT"/>
              </a:rPr>
              <a:t>véhicules</a:t>
            </a:r>
            <a:r>
              <a:rPr kumimoji="0" lang="fr-FR" sz="1100" b="0" i="0" u="none" strike="noStrike" kern="1200" cap="none" spc="5" normalizeH="0" baseline="0" noProof="0" dirty="0">
                <a:ln>
                  <a:noFill/>
                </a:ln>
                <a:solidFill>
                  <a:prstClr val="black"/>
                </a:solidFill>
                <a:effectLst/>
                <a:uLnTx/>
                <a:uFillTx/>
                <a:latin typeface="Arial MT"/>
                <a:ea typeface="Arial MT"/>
                <a:cs typeface="Arial MT"/>
              </a:rPr>
              <a:t> </a:t>
            </a:r>
            <a:r>
              <a:rPr kumimoji="0" lang="fr-FR" sz="1100" b="0" i="0" u="none" strike="noStrike" kern="1200" cap="none" spc="0" normalizeH="0" baseline="0" noProof="0" dirty="0">
                <a:ln>
                  <a:noFill/>
                </a:ln>
                <a:solidFill>
                  <a:prstClr val="black"/>
                </a:solidFill>
                <a:effectLst/>
                <a:uLnTx/>
                <a:uFillTx/>
                <a:latin typeface="Arial MT"/>
                <a:ea typeface="Arial MT"/>
                <a:cs typeface="Arial MT"/>
              </a:rPr>
              <a:t>Option</a:t>
            </a:r>
            <a:r>
              <a:rPr kumimoji="0" lang="fr-FR" sz="1100" b="0" i="0" u="none" strike="noStrike" kern="1200" cap="none" spc="-10" normalizeH="0" baseline="0" noProof="0" dirty="0">
                <a:ln>
                  <a:noFill/>
                </a:ln>
                <a:solidFill>
                  <a:prstClr val="black"/>
                </a:solidFill>
                <a:effectLst/>
                <a:uLnTx/>
                <a:uFillTx/>
                <a:latin typeface="Arial MT"/>
                <a:ea typeface="Arial MT"/>
                <a:cs typeface="Arial MT"/>
              </a:rPr>
              <a:t> </a:t>
            </a:r>
            <a:r>
              <a:rPr kumimoji="0" lang="fr-FR" sz="1100" b="0" i="0" u="none" strike="noStrike" kern="1200" cap="none" spc="0" normalizeH="0" baseline="0" noProof="0" dirty="0">
                <a:ln>
                  <a:noFill/>
                </a:ln>
                <a:solidFill>
                  <a:prstClr val="black"/>
                </a:solidFill>
                <a:effectLst/>
                <a:uLnTx/>
                <a:uFillTx/>
                <a:latin typeface="Arial MT"/>
                <a:ea typeface="Arial MT"/>
                <a:cs typeface="Arial MT"/>
              </a:rPr>
              <a:t>C</a:t>
            </a:r>
            <a:r>
              <a:rPr kumimoji="0" lang="fr-FR" sz="1100" b="0" i="0" u="none" strike="noStrike" kern="1200" cap="none" spc="-20" normalizeH="0" baseline="0" noProof="0" dirty="0">
                <a:ln>
                  <a:noFill/>
                </a:ln>
                <a:solidFill>
                  <a:prstClr val="black"/>
                </a:solidFill>
                <a:effectLst/>
                <a:uLnTx/>
                <a:uFillTx/>
                <a:latin typeface="Arial MT"/>
                <a:ea typeface="Arial MT"/>
                <a:cs typeface="Arial MT"/>
              </a:rPr>
              <a:t> </a:t>
            </a:r>
            <a:r>
              <a:rPr kumimoji="0" lang="fr-FR" sz="1100" b="0" i="0" u="none" strike="noStrike" kern="1200" cap="none" spc="0" normalizeH="0" baseline="0" noProof="0" dirty="0">
                <a:ln>
                  <a:noFill/>
                </a:ln>
                <a:solidFill>
                  <a:prstClr val="black"/>
                </a:solidFill>
                <a:effectLst/>
                <a:uLnTx/>
                <a:uFillTx/>
                <a:latin typeface="Arial MT"/>
                <a:ea typeface="Arial MT"/>
                <a:cs typeface="Arial MT"/>
              </a:rPr>
              <a:t>motocycles</a:t>
            </a:r>
          </a:p>
          <a:p>
            <a:pPr marL="342900" marR="0" lvl="0" indent="-342900" algn="l" defTabSz="914400" rtl="0" eaLnBrk="1" fontAlgn="auto" latinLnBrk="0" hangingPunct="1">
              <a:lnSpc>
                <a:spcPct val="100000"/>
              </a:lnSpc>
              <a:spcBef>
                <a:spcPts val="170"/>
              </a:spcBef>
              <a:spcAft>
                <a:spcPts val="0"/>
              </a:spcAft>
              <a:buClrTx/>
              <a:buSzTx/>
              <a:buFont typeface="Wingdings" panose="05000000000000000000" pitchFamily="2" charset="2"/>
              <a:buChar char=""/>
              <a:tabLst>
                <a:tab pos="1130935" algn="l"/>
                <a:tab pos="1131570" algn="l"/>
              </a:tabLst>
              <a:defRPr/>
            </a:pPr>
            <a:r>
              <a:rPr kumimoji="0" lang="fr-FR" sz="1100" b="0" i="0" u="none" strike="noStrike" kern="1200" cap="none" spc="0" normalizeH="0" baseline="0" noProof="0" dirty="0">
                <a:ln>
                  <a:noFill/>
                </a:ln>
                <a:solidFill>
                  <a:prstClr val="black"/>
                </a:solidFill>
                <a:effectLst/>
                <a:uLnTx/>
                <a:uFillTx/>
                <a:latin typeface="Arial MT"/>
                <a:ea typeface="Arial MT"/>
                <a:cs typeface="Arial MT"/>
              </a:rPr>
              <a:t>Maintenance</a:t>
            </a:r>
            <a:r>
              <a:rPr kumimoji="0" lang="fr-FR" sz="1100" b="0" i="0" u="none" strike="noStrike" kern="1200" cap="none" spc="-10" normalizeH="0" baseline="0" noProof="0" dirty="0">
                <a:ln>
                  <a:noFill/>
                </a:ln>
                <a:solidFill>
                  <a:prstClr val="black"/>
                </a:solidFill>
                <a:effectLst/>
                <a:uLnTx/>
                <a:uFillTx/>
                <a:latin typeface="Arial MT"/>
                <a:ea typeface="Arial MT"/>
                <a:cs typeface="Arial MT"/>
              </a:rPr>
              <a:t> </a:t>
            </a:r>
            <a:r>
              <a:rPr kumimoji="0" lang="fr-FR" sz="1100" b="0" i="0" u="none" strike="noStrike" kern="1200" cap="none" spc="0" normalizeH="0" baseline="0" noProof="0" dirty="0">
                <a:ln>
                  <a:noFill/>
                </a:ln>
                <a:solidFill>
                  <a:prstClr val="black"/>
                </a:solidFill>
                <a:effectLst/>
                <a:uLnTx/>
                <a:uFillTx/>
                <a:latin typeface="Arial MT"/>
                <a:ea typeface="Arial MT"/>
                <a:cs typeface="Arial MT"/>
              </a:rPr>
              <a:t>des</a:t>
            </a:r>
            <a:r>
              <a:rPr kumimoji="0" lang="fr-FR" sz="1100" b="0" i="0" u="none" strike="noStrike" kern="1200" cap="none" spc="-15" normalizeH="0" baseline="0" noProof="0" dirty="0">
                <a:ln>
                  <a:noFill/>
                </a:ln>
                <a:solidFill>
                  <a:prstClr val="black"/>
                </a:solidFill>
                <a:effectLst/>
                <a:uLnTx/>
                <a:uFillTx/>
                <a:latin typeface="Arial MT"/>
                <a:ea typeface="Arial MT"/>
                <a:cs typeface="Arial MT"/>
              </a:rPr>
              <a:t> </a:t>
            </a:r>
            <a:r>
              <a:rPr kumimoji="0" lang="fr-FR" sz="1100" b="0" i="0" u="none" strike="noStrike" kern="1200" cap="none" spc="0" normalizeH="0" baseline="0" noProof="0" dirty="0">
                <a:ln>
                  <a:noFill/>
                </a:ln>
                <a:solidFill>
                  <a:prstClr val="black"/>
                </a:solidFill>
                <a:effectLst/>
                <a:uLnTx/>
                <a:uFillTx/>
                <a:latin typeface="Arial MT"/>
                <a:ea typeface="Arial MT"/>
                <a:cs typeface="Arial MT"/>
              </a:rPr>
              <a:t>matériels</a:t>
            </a:r>
            <a:r>
              <a:rPr kumimoji="0" lang="fr-FR" sz="1100" b="0" i="0" u="none" strike="noStrike" kern="1200" cap="none" spc="10" normalizeH="0" baseline="0" noProof="0" dirty="0">
                <a:ln>
                  <a:noFill/>
                </a:ln>
                <a:solidFill>
                  <a:prstClr val="black"/>
                </a:solidFill>
                <a:effectLst/>
                <a:uLnTx/>
                <a:uFillTx/>
                <a:latin typeface="Arial MT"/>
                <a:ea typeface="Arial MT"/>
                <a:cs typeface="Arial MT"/>
              </a:rPr>
              <a:t> </a:t>
            </a:r>
            <a:r>
              <a:rPr kumimoji="0" lang="fr-FR" sz="1100" b="0" i="0" u="none" strike="noStrike" kern="1200" cap="none" spc="0" normalizeH="0" baseline="0" noProof="0" dirty="0">
                <a:ln>
                  <a:noFill/>
                </a:ln>
                <a:solidFill>
                  <a:prstClr val="black"/>
                </a:solidFill>
                <a:effectLst/>
                <a:uLnTx/>
                <a:uFillTx/>
                <a:latin typeface="Arial MT"/>
                <a:ea typeface="Arial MT"/>
                <a:cs typeface="Arial MT"/>
              </a:rPr>
              <a:t>Option</a:t>
            </a:r>
            <a:r>
              <a:rPr kumimoji="0" lang="fr-FR" sz="1100" b="0" i="0" u="none" strike="noStrike" kern="1200" cap="none" spc="-10" normalizeH="0" baseline="0" noProof="0" dirty="0">
                <a:ln>
                  <a:noFill/>
                </a:ln>
                <a:solidFill>
                  <a:prstClr val="black"/>
                </a:solidFill>
                <a:effectLst/>
                <a:uLnTx/>
                <a:uFillTx/>
                <a:latin typeface="Arial MT"/>
                <a:ea typeface="Arial MT"/>
                <a:cs typeface="Arial MT"/>
              </a:rPr>
              <a:t> </a:t>
            </a:r>
            <a:r>
              <a:rPr kumimoji="0" lang="fr-FR" sz="1100" b="0" i="0" u="none" strike="noStrike" kern="1200" cap="none" spc="0" normalizeH="0" baseline="0" noProof="0" dirty="0">
                <a:ln>
                  <a:noFill/>
                </a:ln>
                <a:solidFill>
                  <a:prstClr val="black"/>
                </a:solidFill>
                <a:effectLst/>
                <a:uLnTx/>
                <a:uFillTx/>
                <a:latin typeface="Arial MT"/>
                <a:ea typeface="Arial MT"/>
                <a:cs typeface="Arial MT"/>
              </a:rPr>
              <a:t>A</a:t>
            </a:r>
            <a:r>
              <a:rPr kumimoji="0" lang="fr-FR" sz="1100" b="0" i="0" u="none" strike="noStrike" kern="1200" cap="none" spc="-25" normalizeH="0" baseline="0" noProof="0" dirty="0">
                <a:ln>
                  <a:noFill/>
                </a:ln>
                <a:solidFill>
                  <a:prstClr val="black"/>
                </a:solidFill>
                <a:effectLst/>
                <a:uLnTx/>
                <a:uFillTx/>
                <a:latin typeface="Arial MT"/>
                <a:ea typeface="Arial MT"/>
                <a:cs typeface="Arial MT"/>
              </a:rPr>
              <a:t> </a:t>
            </a:r>
            <a:r>
              <a:rPr kumimoji="0" lang="fr-FR" sz="1100" b="0" i="0" u="none" strike="noStrike" kern="1200" cap="none" spc="0" normalizeH="0" baseline="0" noProof="0" dirty="0">
                <a:ln>
                  <a:noFill/>
                </a:ln>
                <a:solidFill>
                  <a:prstClr val="black"/>
                </a:solidFill>
                <a:effectLst/>
                <a:uLnTx/>
                <a:uFillTx/>
                <a:latin typeface="Arial MT"/>
                <a:ea typeface="Arial MT"/>
                <a:cs typeface="Arial MT"/>
              </a:rPr>
              <a:t>matériels</a:t>
            </a:r>
            <a:r>
              <a:rPr kumimoji="0" lang="fr-FR" sz="1100" b="0" i="0" u="none" strike="noStrike" kern="1200" cap="none" spc="-5" normalizeH="0" baseline="0" noProof="0" dirty="0">
                <a:ln>
                  <a:noFill/>
                </a:ln>
                <a:solidFill>
                  <a:prstClr val="black"/>
                </a:solidFill>
                <a:effectLst/>
                <a:uLnTx/>
                <a:uFillTx/>
                <a:latin typeface="Arial MT"/>
                <a:ea typeface="Arial MT"/>
                <a:cs typeface="Arial MT"/>
              </a:rPr>
              <a:t> </a:t>
            </a:r>
            <a:r>
              <a:rPr kumimoji="0" lang="fr-FR" sz="1100" b="0" i="0" u="none" strike="noStrike" kern="1200" cap="none" spc="0" normalizeH="0" baseline="0" noProof="0" dirty="0">
                <a:ln>
                  <a:noFill/>
                </a:ln>
                <a:solidFill>
                  <a:prstClr val="black"/>
                </a:solidFill>
                <a:effectLst/>
                <a:uLnTx/>
                <a:uFillTx/>
                <a:latin typeface="Arial MT"/>
                <a:ea typeface="Arial MT"/>
                <a:cs typeface="Arial MT"/>
              </a:rPr>
              <a:t>agricoles</a:t>
            </a:r>
          </a:p>
          <a:p>
            <a:pPr marL="342900" marR="0" lvl="0" indent="-342900" algn="l" defTabSz="914400" rtl="0" eaLnBrk="1" fontAlgn="auto" latinLnBrk="0" hangingPunct="1">
              <a:lnSpc>
                <a:spcPct val="100000"/>
              </a:lnSpc>
              <a:spcBef>
                <a:spcPts val="170"/>
              </a:spcBef>
              <a:spcAft>
                <a:spcPts val="0"/>
              </a:spcAft>
              <a:buClrTx/>
              <a:buSzTx/>
              <a:buFont typeface="Wingdings" panose="05000000000000000000" pitchFamily="2" charset="2"/>
              <a:buChar char=""/>
              <a:tabLst>
                <a:tab pos="1130935" algn="l"/>
                <a:tab pos="1131570" algn="l"/>
              </a:tabLst>
              <a:defRPr/>
            </a:pPr>
            <a:r>
              <a:rPr kumimoji="0" lang="fr-FR" sz="1100" b="0" i="0" u="none" strike="noStrike" kern="1200" cap="none" spc="0" normalizeH="0" baseline="0" noProof="0" dirty="0">
                <a:ln>
                  <a:noFill/>
                </a:ln>
                <a:solidFill>
                  <a:prstClr val="black"/>
                </a:solidFill>
                <a:effectLst/>
                <a:uLnTx/>
                <a:uFillTx/>
                <a:latin typeface="Arial MT"/>
                <a:ea typeface="Arial MT"/>
                <a:cs typeface="Arial MT"/>
              </a:rPr>
              <a:t>Maintenance</a:t>
            </a:r>
            <a:r>
              <a:rPr kumimoji="0" lang="fr-FR" sz="1100" b="0" i="0" u="none" strike="noStrike" kern="1200" cap="none" spc="-10" normalizeH="0" baseline="0" noProof="0" dirty="0">
                <a:ln>
                  <a:noFill/>
                </a:ln>
                <a:solidFill>
                  <a:prstClr val="black"/>
                </a:solidFill>
                <a:effectLst/>
                <a:uLnTx/>
                <a:uFillTx/>
                <a:latin typeface="Arial MT"/>
                <a:ea typeface="Arial MT"/>
                <a:cs typeface="Arial MT"/>
              </a:rPr>
              <a:t> </a:t>
            </a:r>
            <a:r>
              <a:rPr kumimoji="0" lang="fr-FR" sz="1100" b="0" i="0" u="none" strike="noStrike" kern="1200" cap="none" spc="0" normalizeH="0" baseline="0" noProof="0" dirty="0">
                <a:ln>
                  <a:noFill/>
                </a:ln>
                <a:solidFill>
                  <a:prstClr val="black"/>
                </a:solidFill>
                <a:effectLst/>
                <a:uLnTx/>
                <a:uFillTx/>
                <a:latin typeface="Arial MT"/>
                <a:ea typeface="Arial MT"/>
                <a:cs typeface="Arial MT"/>
              </a:rPr>
              <a:t>des</a:t>
            </a:r>
            <a:r>
              <a:rPr kumimoji="0" lang="fr-FR" sz="1100" b="0" i="0" u="none" strike="noStrike" kern="1200" cap="none" spc="-15" normalizeH="0" baseline="0" noProof="0" dirty="0">
                <a:ln>
                  <a:noFill/>
                </a:ln>
                <a:solidFill>
                  <a:prstClr val="black"/>
                </a:solidFill>
                <a:effectLst/>
                <a:uLnTx/>
                <a:uFillTx/>
                <a:latin typeface="Arial MT"/>
                <a:ea typeface="Arial MT"/>
                <a:cs typeface="Arial MT"/>
              </a:rPr>
              <a:t> </a:t>
            </a:r>
            <a:r>
              <a:rPr kumimoji="0" lang="fr-FR" sz="1100" b="0" i="0" u="none" strike="noStrike" kern="1200" cap="none" spc="0" normalizeH="0" baseline="0" noProof="0" dirty="0">
                <a:ln>
                  <a:noFill/>
                </a:ln>
                <a:solidFill>
                  <a:prstClr val="black"/>
                </a:solidFill>
                <a:effectLst/>
                <a:uLnTx/>
                <a:uFillTx/>
                <a:latin typeface="Arial MT"/>
                <a:ea typeface="Arial MT"/>
                <a:cs typeface="Arial MT"/>
              </a:rPr>
              <a:t>matériels</a:t>
            </a:r>
            <a:r>
              <a:rPr kumimoji="0" lang="fr-FR" sz="1100" b="0" i="0" u="none" strike="noStrike" kern="1200" cap="none" spc="15" normalizeH="0" baseline="0" noProof="0" dirty="0">
                <a:ln>
                  <a:noFill/>
                </a:ln>
                <a:solidFill>
                  <a:prstClr val="black"/>
                </a:solidFill>
                <a:effectLst/>
                <a:uLnTx/>
                <a:uFillTx/>
                <a:latin typeface="Arial MT"/>
                <a:ea typeface="Arial MT"/>
                <a:cs typeface="Arial MT"/>
              </a:rPr>
              <a:t> </a:t>
            </a:r>
            <a:r>
              <a:rPr kumimoji="0" lang="fr-FR" sz="1100" b="0" i="0" u="none" strike="noStrike" kern="1200" cap="none" spc="0" normalizeH="0" baseline="0" noProof="0" dirty="0">
                <a:ln>
                  <a:noFill/>
                </a:ln>
                <a:solidFill>
                  <a:prstClr val="black"/>
                </a:solidFill>
                <a:effectLst/>
                <a:uLnTx/>
                <a:uFillTx/>
                <a:latin typeface="Arial MT"/>
                <a:ea typeface="Arial MT"/>
                <a:cs typeface="Arial MT"/>
              </a:rPr>
              <a:t>Option</a:t>
            </a:r>
            <a:r>
              <a:rPr kumimoji="0" lang="fr-FR" sz="1100" b="0" i="0" u="none" strike="noStrike" kern="1200" cap="none" spc="-15" normalizeH="0" baseline="0" noProof="0" dirty="0">
                <a:ln>
                  <a:noFill/>
                </a:ln>
                <a:solidFill>
                  <a:prstClr val="black"/>
                </a:solidFill>
                <a:effectLst/>
                <a:uLnTx/>
                <a:uFillTx/>
                <a:latin typeface="Arial MT"/>
                <a:ea typeface="Arial MT"/>
                <a:cs typeface="Arial MT"/>
              </a:rPr>
              <a:t> </a:t>
            </a:r>
            <a:r>
              <a:rPr kumimoji="0" lang="fr-FR" sz="1100" b="0" i="0" u="none" strike="noStrike" kern="1200" cap="none" spc="0" normalizeH="0" baseline="0" noProof="0" dirty="0">
                <a:ln>
                  <a:noFill/>
                </a:ln>
                <a:solidFill>
                  <a:prstClr val="black"/>
                </a:solidFill>
                <a:effectLst/>
                <a:uLnTx/>
                <a:uFillTx/>
                <a:latin typeface="Arial MT"/>
                <a:ea typeface="Arial MT"/>
                <a:cs typeface="Arial MT"/>
              </a:rPr>
              <a:t>B</a:t>
            </a:r>
            <a:r>
              <a:rPr kumimoji="0" lang="fr-FR" sz="1100" b="0" i="0" u="none" strike="noStrike" kern="1200" cap="none" spc="-20" normalizeH="0" baseline="0" noProof="0" dirty="0">
                <a:ln>
                  <a:noFill/>
                </a:ln>
                <a:solidFill>
                  <a:prstClr val="black"/>
                </a:solidFill>
                <a:effectLst/>
                <a:uLnTx/>
                <a:uFillTx/>
                <a:latin typeface="Arial MT"/>
                <a:ea typeface="Arial MT"/>
                <a:cs typeface="Arial MT"/>
              </a:rPr>
              <a:t> </a:t>
            </a:r>
            <a:r>
              <a:rPr kumimoji="0" lang="fr-FR" sz="1100" b="0" i="0" u="none" strike="noStrike" kern="1200" cap="none" spc="0" normalizeH="0" baseline="0" noProof="0" dirty="0">
                <a:ln>
                  <a:noFill/>
                </a:ln>
                <a:solidFill>
                  <a:prstClr val="black"/>
                </a:solidFill>
                <a:effectLst/>
                <a:uLnTx/>
                <a:uFillTx/>
                <a:latin typeface="Arial MT"/>
                <a:ea typeface="Arial MT"/>
                <a:cs typeface="Arial MT"/>
              </a:rPr>
              <a:t>matériels</a:t>
            </a:r>
            <a:r>
              <a:rPr kumimoji="0" lang="fr-FR" sz="1100" b="0" i="0" u="none" strike="noStrike" kern="1200" cap="none" spc="-5" normalizeH="0" baseline="0" noProof="0" dirty="0">
                <a:ln>
                  <a:noFill/>
                </a:ln>
                <a:solidFill>
                  <a:prstClr val="black"/>
                </a:solidFill>
                <a:effectLst/>
                <a:uLnTx/>
                <a:uFillTx/>
                <a:latin typeface="Arial MT"/>
                <a:ea typeface="Arial MT"/>
                <a:cs typeface="Arial MT"/>
              </a:rPr>
              <a:t> </a:t>
            </a:r>
            <a:r>
              <a:rPr kumimoji="0" lang="fr-FR" sz="1100" b="0" i="0" u="none" strike="noStrike" kern="1200" cap="none" spc="0" normalizeH="0" baseline="0" noProof="0" dirty="0">
                <a:ln>
                  <a:noFill/>
                </a:ln>
                <a:solidFill>
                  <a:prstClr val="black"/>
                </a:solidFill>
                <a:effectLst/>
                <a:uLnTx/>
                <a:uFillTx/>
                <a:latin typeface="Arial MT"/>
                <a:ea typeface="Arial MT"/>
                <a:cs typeface="Arial MT"/>
              </a:rPr>
              <a:t>de</a:t>
            </a:r>
            <a:r>
              <a:rPr kumimoji="0" lang="fr-FR" sz="1100" b="0" i="0" u="none" strike="noStrike" kern="1200" cap="none" spc="-15" normalizeH="0" baseline="0" noProof="0" dirty="0">
                <a:ln>
                  <a:noFill/>
                </a:ln>
                <a:solidFill>
                  <a:prstClr val="black"/>
                </a:solidFill>
                <a:effectLst/>
                <a:uLnTx/>
                <a:uFillTx/>
                <a:latin typeface="Arial MT"/>
                <a:ea typeface="Arial MT"/>
                <a:cs typeface="Arial MT"/>
              </a:rPr>
              <a:t> </a:t>
            </a:r>
            <a:r>
              <a:rPr kumimoji="0" lang="fr-FR" sz="1100" b="0" i="0" u="none" strike="noStrike" kern="1200" cap="none" spc="0" normalizeH="0" baseline="0" noProof="0" dirty="0">
                <a:ln>
                  <a:noFill/>
                </a:ln>
                <a:solidFill>
                  <a:prstClr val="black"/>
                </a:solidFill>
                <a:effectLst/>
                <a:uLnTx/>
                <a:uFillTx/>
                <a:latin typeface="Arial MT"/>
                <a:ea typeface="Arial MT"/>
                <a:cs typeface="Arial MT"/>
              </a:rPr>
              <a:t>construction</a:t>
            </a:r>
            <a:r>
              <a:rPr kumimoji="0" lang="fr-FR" sz="1100" b="0" i="0" u="none" strike="noStrike" kern="1200" cap="none" spc="-10" normalizeH="0" baseline="0" noProof="0" dirty="0">
                <a:ln>
                  <a:noFill/>
                </a:ln>
                <a:solidFill>
                  <a:prstClr val="black"/>
                </a:solidFill>
                <a:effectLst/>
                <a:uLnTx/>
                <a:uFillTx/>
                <a:latin typeface="Arial MT"/>
                <a:ea typeface="Arial MT"/>
                <a:cs typeface="Arial MT"/>
              </a:rPr>
              <a:t> </a:t>
            </a:r>
            <a:r>
              <a:rPr kumimoji="0" lang="fr-FR" sz="1100" b="0" i="0" u="none" strike="noStrike" kern="1200" cap="none" spc="0" normalizeH="0" baseline="0" noProof="0" dirty="0">
                <a:ln>
                  <a:noFill/>
                </a:ln>
                <a:solidFill>
                  <a:prstClr val="black"/>
                </a:solidFill>
                <a:effectLst/>
                <a:uLnTx/>
                <a:uFillTx/>
                <a:latin typeface="Arial MT"/>
                <a:ea typeface="Arial MT"/>
                <a:cs typeface="Arial MT"/>
              </a:rPr>
              <a:t>et</a:t>
            </a:r>
            <a:r>
              <a:rPr kumimoji="0" lang="fr-FR" sz="1100" b="0" i="0" u="none" strike="noStrike" kern="1200" cap="none" spc="-5" normalizeH="0" baseline="0" noProof="0" dirty="0">
                <a:ln>
                  <a:noFill/>
                </a:ln>
                <a:solidFill>
                  <a:prstClr val="black"/>
                </a:solidFill>
                <a:effectLst/>
                <a:uLnTx/>
                <a:uFillTx/>
                <a:latin typeface="Arial MT"/>
                <a:ea typeface="Arial MT"/>
                <a:cs typeface="Arial MT"/>
              </a:rPr>
              <a:t> </a:t>
            </a:r>
            <a:r>
              <a:rPr kumimoji="0" lang="fr-FR" sz="1100" b="0" i="0" u="none" strike="noStrike" kern="1200" cap="none" spc="0" normalizeH="0" baseline="0" noProof="0" dirty="0">
                <a:ln>
                  <a:noFill/>
                </a:ln>
                <a:solidFill>
                  <a:prstClr val="black"/>
                </a:solidFill>
                <a:effectLst/>
                <a:uLnTx/>
                <a:uFillTx/>
                <a:latin typeface="Arial MT"/>
                <a:ea typeface="Arial MT"/>
                <a:cs typeface="Arial MT"/>
              </a:rPr>
              <a:t>manutention</a:t>
            </a:r>
          </a:p>
          <a:p>
            <a:pPr marL="342900" marR="0" lvl="0" indent="-342900" algn="l" defTabSz="914400" rtl="0" eaLnBrk="1" fontAlgn="auto" latinLnBrk="0" hangingPunct="1">
              <a:lnSpc>
                <a:spcPct val="100000"/>
              </a:lnSpc>
              <a:spcBef>
                <a:spcPts val="170"/>
              </a:spcBef>
              <a:spcAft>
                <a:spcPts val="0"/>
              </a:spcAft>
              <a:buClrTx/>
              <a:buSzTx/>
              <a:buFont typeface="Wingdings" panose="05000000000000000000" pitchFamily="2" charset="2"/>
              <a:buChar char=""/>
              <a:tabLst>
                <a:tab pos="1130935" algn="l"/>
                <a:tab pos="1131570" algn="l"/>
              </a:tabLst>
              <a:defRPr/>
            </a:pPr>
            <a:r>
              <a:rPr kumimoji="0" lang="fr-FR" sz="1100" b="0" i="0" u="none" strike="noStrike" kern="1200" cap="none" spc="0" normalizeH="0" baseline="0" noProof="0" dirty="0">
                <a:ln>
                  <a:noFill/>
                </a:ln>
                <a:solidFill>
                  <a:prstClr val="black"/>
                </a:solidFill>
                <a:effectLst/>
                <a:uLnTx/>
                <a:uFillTx/>
                <a:latin typeface="Arial MT"/>
                <a:ea typeface="Arial MT"/>
                <a:cs typeface="Arial MT"/>
              </a:rPr>
              <a:t>Maintenance</a:t>
            </a:r>
            <a:r>
              <a:rPr kumimoji="0" lang="fr-FR" sz="1100" b="0" i="0" u="none" strike="noStrike" kern="1200" cap="none" spc="-10" normalizeH="0" baseline="0" noProof="0" dirty="0">
                <a:ln>
                  <a:noFill/>
                </a:ln>
                <a:solidFill>
                  <a:prstClr val="black"/>
                </a:solidFill>
                <a:effectLst/>
                <a:uLnTx/>
                <a:uFillTx/>
                <a:latin typeface="Arial MT"/>
                <a:ea typeface="Arial MT"/>
                <a:cs typeface="Arial MT"/>
              </a:rPr>
              <a:t> </a:t>
            </a:r>
            <a:r>
              <a:rPr kumimoji="0" lang="fr-FR" sz="1100" b="0" i="0" u="none" strike="noStrike" kern="1200" cap="none" spc="0" normalizeH="0" baseline="0" noProof="0" dirty="0">
                <a:ln>
                  <a:noFill/>
                </a:ln>
                <a:solidFill>
                  <a:prstClr val="black"/>
                </a:solidFill>
                <a:effectLst/>
                <a:uLnTx/>
                <a:uFillTx/>
                <a:latin typeface="Arial MT"/>
                <a:ea typeface="Arial MT"/>
                <a:cs typeface="Arial MT"/>
              </a:rPr>
              <a:t>des</a:t>
            </a:r>
            <a:r>
              <a:rPr kumimoji="0" lang="fr-FR" sz="1100" b="0" i="0" u="none" strike="noStrike" kern="1200" cap="none" spc="-15" normalizeH="0" baseline="0" noProof="0" dirty="0">
                <a:ln>
                  <a:noFill/>
                </a:ln>
                <a:solidFill>
                  <a:prstClr val="black"/>
                </a:solidFill>
                <a:effectLst/>
                <a:uLnTx/>
                <a:uFillTx/>
                <a:latin typeface="Arial MT"/>
                <a:ea typeface="Arial MT"/>
                <a:cs typeface="Arial MT"/>
              </a:rPr>
              <a:t> </a:t>
            </a:r>
            <a:r>
              <a:rPr kumimoji="0" lang="fr-FR" sz="1100" b="0" i="0" u="none" strike="noStrike" kern="1200" cap="none" spc="0" normalizeH="0" baseline="0" noProof="0" dirty="0">
                <a:ln>
                  <a:noFill/>
                </a:ln>
                <a:solidFill>
                  <a:prstClr val="black"/>
                </a:solidFill>
                <a:effectLst/>
                <a:uLnTx/>
                <a:uFillTx/>
                <a:latin typeface="Arial MT"/>
                <a:ea typeface="Arial MT"/>
                <a:cs typeface="Arial MT"/>
              </a:rPr>
              <a:t>matériels</a:t>
            </a:r>
            <a:r>
              <a:rPr kumimoji="0" lang="fr-FR" sz="1100" b="0" i="0" u="none" strike="noStrike" kern="1200" cap="none" spc="10" normalizeH="0" baseline="0" noProof="0" dirty="0">
                <a:ln>
                  <a:noFill/>
                </a:ln>
                <a:solidFill>
                  <a:prstClr val="black"/>
                </a:solidFill>
                <a:effectLst/>
                <a:uLnTx/>
                <a:uFillTx/>
                <a:latin typeface="Arial MT"/>
                <a:ea typeface="Arial MT"/>
                <a:cs typeface="Arial MT"/>
              </a:rPr>
              <a:t> </a:t>
            </a:r>
            <a:r>
              <a:rPr kumimoji="0" lang="fr-FR" sz="1100" b="0" i="0" u="none" strike="noStrike" kern="1200" cap="none" spc="0" normalizeH="0" baseline="0" noProof="0" dirty="0">
                <a:ln>
                  <a:noFill/>
                </a:ln>
                <a:solidFill>
                  <a:prstClr val="black"/>
                </a:solidFill>
                <a:effectLst/>
                <a:uLnTx/>
                <a:uFillTx/>
                <a:latin typeface="Arial MT"/>
                <a:ea typeface="Arial MT"/>
                <a:cs typeface="Arial MT"/>
              </a:rPr>
              <a:t>Option</a:t>
            </a:r>
            <a:r>
              <a:rPr kumimoji="0" lang="fr-FR" sz="1100" b="0" i="0" u="none" strike="noStrike" kern="1200" cap="none" spc="-10" normalizeH="0" baseline="0" noProof="0" dirty="0">
                <a:ln>
                  <a:noFill/>
                </a:ln>
                <a:solidFill>
                  <a:prstClr val="black"/>
                </a:solidFill>
                <a:effectLst/>
                <a:uLnTx/>
                <a:uFillTx/>
                <a:latin typeface="Arial MT"/>
                <a:ea typeface="Arial MT"/>
                <a:cs typeface="Arial MT"/>
              </a:rPr>
              <a:t> </a:t>
            </a:r>
            <a:r>
              <a:rPr kumimoji="0" lang="fr-FR" sz="1100" b="0" i="0" u="none" strike="noStrike" kern="1200" cap="none" spc="0" normalizeH="0" baseline="0" noProof="0" dirty="0">
                <a:ln>
                  <a:noFill/>
                </a:ln>
                <a:solidFill>
                  <a:prstClr val="black"/>
                </a:solidFill>
                <a:effectLst/>
                <a:uLnTx/>
                <a:uFillTx/>
                <a:latin typeface="Arial MT"/>
                <a:ea typeface="Arial MT"/>
                <a:cs typeface="Arial MT"/>
              </a:rPr>
              <a:t>C</a:t>
            </a:r>
            <a:r>
              <a:rPr kumimoji="0" lang="fr-FR" sz="1100" b="0" i="0" u="none" strike="noStrike" kern="1200" cap="none" spc="-30" normalizeH="0" baseline="0" noProof="0" dirty="0">
                <a:ln>
                  <a:noFill/>
                </a:ln>
                <a:solidFill>
                  <a:prstClr val="black"/>
                </a:solidFill>
                <a:effectLst/>
                <a:uLnTx/>
                <a:uFillTx/>
                <a:latin typeface="Arial MT"/>
                <a:ea typeface="Arial MT"/>
                <a:cs typeface="Arial MT"/>
              </a:rPr>
              <a:t> </a:t>
            </a:r>
            <a:r>
              <a:rPr kumimoji="0" lang="fr-FR" sz="1100" b="0" i="0" u="none" strike="noStrike" kern="1200" cap="none" spc="0" normalizeH="0" baseline="0" noProof="0" dirty="0">
                <a:ln>
                  <a:noFill/>
                </a:ln>
                <a:solidFill>
                  <a:prstClr val="black"/>
                </a:solidFill>
                <a:effectLst/>
                <a:uLnTx/>
                <a:uFillTx/>
                <a:latin typeface="Arial MT"/>
                <a:ea typeface="Arial MT"/>
                <a:cs typeface="Arial MT"/>
              </a:rPr>
              <a:t>matériels</a:t>
            </a:r>
            <a:r>
              <a:rPr kumimoji="0" lang="fr-FR" sz="1100" b="0" i="0" u="none" strike="noStrike" kern="1200" cap="none" spc="-5" normalizeH="0" baseline="0" noProof="0" dirty="0">
                <a:ln>
                  <a:noFill/>
                </a:ln>
                <a:solidFill>
                  <a:prstClr val="black"/>
                </a:solidFill>
                <a:effectLst/>
                <a:uLnTx/>
                <a:uFillTx/>
                <a:latin typeface="Arial MT"/>
                <a:ea typeface="Arial MT"/>
                <a:cs typeface="Arial MT"/>
              </a:rPr>
              <a:t> </a:t>
            </a:r>
            <a:r>
              <a:rPr kumimoji="0" lang="fr-FR" sz="1100" b="0" i="0" u="none" strike="noStrike" kern="1200" cap="none" spc="0" normalizeH="0" baseline="0" noProof="0" dirty="0">
                <a:ln>
                  <a:noFill/>
                </a:ln>
                <a:solidFill>
                  <a:prstClr val="black"/>
                </a:solidFill>
                <a:effectLst/>
                <a:uLnTx/>
                <a:uFillTx/>
                <a:latin typeface="Arial MT"/>
                <a:ea typeface="Arial MT"/>
                <a:cs typeface="Arial MT"/>
              </a:rPr>
              <a:t>d’espaces</a:t>
            </a:r>
            <a:r>
              <a:rPr kumimoji="0" lang="fr-FR" sz="1100" b="0" i="0" u="none" strike="noStrike" kern="1200" cap="none" spc="-20" normalizeH="0" baseline="0" noProof="0" dirty="0">
                <a:ln>
                  <a:noFill/>
                </a:ln>
                <a:solidFill>
                  <a:prstClr val="black"/>
                </a:solidFill>
                <a:effectLst/>
                <a:uLnTx/>
                <a:uFillTx/>
                <a:latin typeface="Arial MT"/>
                <a:ea typeface="Arial MT"/>
                <a:cs typeface="Arial MT"/>
              </a:rPr>
              <a:t> </a:t>
            </a:r>
            <a:r>
              <a:rPr kumimoji="0" lang="fr-FR" sz="1100" b="0" i="0" u="none" strike="noStrike" kern="1200" cap="none" spc="0" normalizeH="0" baseline="0" noProof="0" dirty="0">
                <a:ln>
                  <a:noFill/>
                </a:ln>
                <a:solidFill>
                  <a:prstClr val="black"/>
                </a:solidFill>
                <a:effectLst/>
                <a:uLnTx/>
                <a:uFillTx/>
                <a:latin typeface="Arial MT"/>
                <a:ea typeface="Arial MT"/>
                <a:cs typeface="Arial MT"/>
              </a:rPr>
              <a:t>verts</a:t>
            </a:r>
          </a:p>
        </p:txBody>
      </p:sp>
      <p:sp>
        <p:nvSpPr>
          <p:cNvPr id="3" name="Rectangle 2">
            <a:extLst>
              <a:ext uri="{FF2B5EF4-FFF2-40B4-BE49-F238E27FC236}">
                <a16:creationId xmlns:a16="http://schemas.microsoft.com/office/drawing/2014/main" id="{4B87EF59-1F6B-48E6-9F5A-CD3C67F6DD87}"/>
              </a:ext>
            </a:extLst>
          </p:cNvPr>
          <p:cNvSpPr/>
          <p:nvPr/>
        </p:nvSpPr>
        <p:spPr>
          <a:xfrm>
            <a:off x="6671203" y="1569006"/>
            <a:ext cx="6096000" cy="1041311"/>
          </a:xfrm>
          <a:prstGeom prst="rect">
            <a:avLst/>
          </a:prstGeom>
        </p:spPr>
        <p:txBody>
          <a:bodyPr>
            <a:spAutoFit/>
          </a:bodyPr>
          <a:lstStyle/>
          <a:p>
            <a:pPr marL="320040" marR="0" lvl="0" indent="0" algn="l" defTabSz="914400" rtl="0" eaLnBrk="1" fontAlgn="auto" latinLnBrk="0" hangingPunct="1">
              <a:lnSpc>
                <a:spcPct val="100000"/>
              </a:lnSpc>
              <a:spcBef>
                <a:spcPts val="0"/>
              </a:spcBef>
              <a:spcAft>
                <a:spcPts val="0"/>
              </a:spcAft>
              <a:buClrTx/>
              <a:buSzTx/>
              <a:buFontTx/>
              <a:buNone/>
              <a:tabLst/>
              <a:defRPr/>
            </a:pPr>
            <a:r>
              <a:rPr kumimoji="0" lang="fr-FR" sz="1100" b="1" i="0" u="none" strike="noStrike" kern="1200" cap="none" spc="0" normalizeH="0" baseline="0" noProof="0" dirty="0">
                <a:ln>
                  <a:noFill/>
                </a:ln>
                <a:solidFill>
                  <a:srgbClr val="0070C0"/>
                </a:solidFill>
                <a:effectLst/>
                <a:uLnTx/>
                <a:uFillTx/>
                <a:latin typeface="Arial" panose="020B0604020202020204" pitchFamily="34" charset="0"/>
                <a:ea typeface="Arial" panose="020B0604020202020204" pitchFamily="34" charset="0"/>
                <a:cs typeface="+mn-cs"/>
              </a:rPr>
              <a:t>Métiers</a:t>
            </a:r>
            <a:r>
              <a:rPr kumimoji="0" lang="fr-FR" sz="1100" b="1" i="0" u="none" strike="noStrike" kern="1200" cap="none" spc="-5" normalizeH="0" baseline="0" noProof="0" dirty="0">
                <a:ln>
                  <a:noFill/>
                </a:ln>
                <a:solidFill>
                  <a:srgbClr val="0070C0"/>
                </a:solidFill>
                <a:effectLst/>
                <a:uLnTx/>
                <a:uFillTx/>
                <a:latin typeface="Arial" panose="020B0604020202020204" pitchFamily="34" charset="0"/>
                <a:ea typeface="Arial" panose="020B0604020202020204" pitchFamily="34" charset="0"/>
                <a:cs typeface="+mn-cs"/>
              </a:rPr>
              <a:t> </a:t>
            </a:r>
            <a:r>
              <a:rPr kumimoji="0" lang="fr-FR" sz="1100" b="1" i="0" u="none" strike="noStrike" kern="1200" cap="none" spc="0" normalizeH="0" baseline="0" noProof="0" dirty="0">
                <a:ln>
                  <a:noFill/>
                </a:ln>
                <a:solidFill>
                  <a:srgbClr val="0070C0"/>
                </a:solidFill>
                <a:effectLst/>
                <a:uLnTx/>
                <a:uFillTx/>
                <a:latin typeface="Arial" panose="020B0604020202020204" pitchFamily="34" charset="0"/>
                <a:ea typeface="Arial" panose="020B0604020202020204" pitchFamily="34" charset="0"/>
                <a:cs typeface="+mn-cs"/>
              </a:rPr>
              <a:t>du</a:t>
            </a:r>
            <a:r>
              <a:rPr kumimoji="0" lang="fr-FR" sz="1100" b="1" i="0" u="none" strike="noStrike" kern="1200" cap="none" spc="-10" normalizeH="0" baseline="0" noProof="0" dirty="0">
                <a:ln>
                  <a:noFill/>
                </a:ln>
                <a:solidFill>
                  <a:srgbClr val="0070C0"/>
                </a:solidFill>
                <a:effectLst/>
                <a:uLnTx/>
                <a:uFillTx/>
                <a:latin typeface="Arial" panose="020B0604020202020204" pitchFamily="34" charset="0"/>
                <a:ea typeface="Arial" panose="020B0604020202020204" pitchFamily="34" charset="0"/>
                <a:cs typeface="+mn-cs"/>
              </a:rPr>
              <a:t> </a:t>
            </a:r>
            <a:r>
              <a:rPr kumimoji="0" lang="fr-FR" sz="1100" b="1" i="0" u="none" strike="noStrike" kern="1200" cap="none" spc="0" normalizeH="0" baseline="0" noProof="0" dirty="0">
                <a:ln>
                  <a:noFill/>
                </a:ln>
                <a:solidFill>
                  <a:srgbClr val="0070C0"/>
                </a:solidFill>
                <a:effectLst/>
                <a:uLnTx/>
                <a:uFillTx/>
                <a:latin typeface="Arial" panose="020B0604020202020204" pitchFamily="34" charset="0"/>
                <a:ea typeface="Arial" panose="020B0604020202020204" pitchFamily="34" charset="0"/>
                <a:cs typeface="+mn-cs"/>
              </a:rPr>
              <a:t>pilotage et</a:t>
            </a:r>
            <a:r>
              <a:rPr kumimoji="0" lang="fr-FR" sz="1100" b="1" i="0" u="none" strike="noStrike" kern="1200" cap="none" spc="-10" normalizeH="0" baseline="0" noProof="0" dirty="0">
                <a:ln>
                  <a:noFill/>
                </a:ln>
                <a:solidFill>
                  <a:srgbClr val="0070C0"/>
                </a:solidFill>
                <a:effectLst/>
                <a:uLnTx/>
                <a:uFillTx/>
                <a:latin typeface="Arial" panose="020B0604020202020204" pitchFamily="34" charset="0"/>
                <a:ea typeface="Arial" panose="020B0604020202020204" pitchFamily="34" charset="0"/>
                <a:cs typeface="+mn-cs"/>
              </a:rPr>
              <a:t> </a:t>
            </a:r>
            <a:r>
              <a:rPr kumimoji="0" lang="fr-FR" sz="1100" b="1" i="0" u="none" strike="noStrike" kern="1200" cap="none" spc="0" normalizeH="0" baseline="0" noProof="0" dirty="0">
                <a:ln>
                  <a:noFill/>
                </a:ln>
                <a:solidFill>
                  <a:srgbClr val="0070C0"/>
                </a:solidFill>
                <a:effectLst/>
                <a:uLnTx/>
                <a:uFillTx/>
                <a:latin typeface="Arial" panose="020B0604020202020204" pitchFamily="34" charset="0"/>
                <a:ea typeface="Arial" panose="020B0604020202020204" pitchFamily="34" charset="0"/>
                <a:cs typeface="+mn-cs"/>
              </a:rPr>
              <a:t>de</a:t>
            </a:r>
            <a:r>
              <a:rPr kumimoji="0" lang="fr-FR" sz="1100" b="1" i="0" u="none" strike="noStrike" kern="1200" cap="none" spc="-10" normalizeH="0" baseline="0" noProof="0" dirty="0">
                <a:ln>
                  <a:noFill/>
                </a:ln>
                <a:solidFill>
                  <a:srgbClr val="0070C0"/>
                </a:solidFill>
                <a:effectLst/>
                <a:uLnTx/>
                <a:uFillTx/>
                <a:latin typeface="Arial" panose="020B0604020202020204" pitchFamily="34" charset="0"/>
                <a:ea typeface="Arial" panose="020B0604020202020204" pitchFamily="34" charset="0"/>
                <a:cs typeface="+mn-cs"/>
              </a:rPr>
              <a:t> </a:t>
            </a:r>
            <a:r>
              <a:rPr kumimoji="0" lang="fr-FR" sz="1100" b="1" i="0" u="none" strike="noStrike" kern="1200" cap="none" spc="0" normalizeH="0" baseline="0" noProof="0" dirty="0">
                <a:ln>
                  <a:noFill/>
                </a:ln>
                <a:solidFill>
                  <a:srgbClr val="0070C0"/>
                </a:solidFill>
                <a:effectLst/>
                <a:uLnTx/>
                <a:uFillTx/>
                <a:latin typeface="Arial" panose="020B0604020202020204" pitchFamily="34" charset="0"/>
                <a:ea typeface="Arial" panose="020B0604020202020204" pitchFamily="34" charset="0"/>
                <a:cs typeface="+mn-cs"/>
              </a:rPr>
              <a:t>la</a:t>
            </a:r>
            <a:r>
              <a:rPr kumimoji="0" lang="fr-FR" sz="1100" b="1" i="0" u="none" strike="noStrike" kern="1200" cap="none" spc="-5" normalizeH="0" baseline="0" noProof="0" dirty="0">
                <a:ln>
                  <a:noFill/>
                </a:ln>
                <a:solidFill>
                  <a:srgbClr val="0070C0"/>
                </a:solidFill>
                <a:effectLst/>
                <a:uLnTx/>
                <a:uFillTx/>
                <a:latin typeface="Arial" panose="020B0604020202020204" pitchFamily="34" charset="0"/>
                <a:ea typeface="Arial" panose="020B0604020202020204" pitchFamily="34" charset="0"/>
                <a:cs typeface="+mn-cs"/>
              </a:rPr>
              <a:t> </a:t>
            </a:r>
            <a:r>
              <a:rPr kumimoji="0" lang="fr-FR" sz="1100" b="1" i="0" u="none" strike="noStrike" kern="1200" cap="none" spc="0" normalizeH="0" baseline="0" noProof="0" dirty="0">
                <a:ln>
                  <a:noFill/>
                </a:ln>
                <a:solidFill>
                  <a:srgbClr val="0070C0"/>
                </a:solidFill>
                <a:effectLst/>
                <a:uLnTx/>
                <a:uFillTx/>
                <a:latin typeface="Arial" panose="020B0604020202020204" pitchFamily="34" charset="0"/>
                <a:ea typeface="Arial" panose="020B0604020202020204" pitchFamily="34" charset="0"/>
                <a:cs typeface="+mn-cs"/>
              </a:rPr>
              <a:t>maintenance</a:t>
            </a:r>
            <a:r>
              <a:rPr kumimoji="0" lang="fr-FR" sz="1100" b="1" i="0" u="none" strike="noStrike" kern="1200" cap="none" spc="5" normalizeH="0" baseline="0" noProof="0" dirty="0">
                <a:ln>
                  <a:noFill/>
                </a:ln>
                <a:solidFill>
                  <a:srgbClr val="0070C0"/>
                </a:solidFill>
                <a:effectLst/>
                <a:uLnTx/>
                <a:uFillTx/>
                <a:latin typeface="Arial" panose="020B0604020202020204" pitchFamily="34" charset="0"/>
                <a:ea typeface="Arial" panose="020B0604020202020204" pitchFamily="34" charset="0"/>
                <a:cs typeface="+mn-cs"/>
              </a:rPr>
              <a:t> </a:t>
            </a:r>
            <a:r>
              <a:rPr kumimoji="0" lang="fr-FR" sz="1100" b="1" i="0" u="none" strike="noStrike" kern="1200" cap="none" spc="0" normalizeH="0" baseline="0" noProof="0" dirty="0">
                <a:ln>
                  <a:noFill/>
                </a:ln>
                <a:solidFill>
                  <a:srgbClr val="0070C0"/>
                </a:solidFill>
                <a:effectLst/>
                <a:uLnTx/>
                <a:uFillTx/>
                <a:latin typeface="Arial" panose="020B0604020202020204" pitchFamily="34" charset="0"/>
                <a:ea typeface="Arial" panose="020B0604020202020204" pitchFamily="34" charset="0"/>
                <a:cs typeface="+mn-cs"/>
              </a:rPr>
              <a:t>d'installations</a:t>
            </a:r>
            <a:r>
              <a:rPr kumimoji="0" lang="fr-FR" sz="1100" b="1" i="0" u="none" strike="noStrike" kern="1200" cap="none" spc="-10" normalizeH="0" baseline="0" noProof="0" dirty="0">
                <a:ln>
                  <a:noFill/>
                </a:ln>
                <a:solidFill>
                  <a:srgbClr val="0070C0"/>
                </a:solidFill>
                <a:effectLst/>
                <a:uLnTx/>
                <a:uFillTx/>
                <a:latin typeface="Arial" panose="020B0604020202020204" pitchFamily="34" charset="0"/>
                <a:ea typeface="Arial" panose="020B0604020202020204" pitchFamily="34" charset="0"/>
                <a:cs typeface="+mn-cs"/>
              </a:rPr>
              <a:t> </a:t>
            </a:r>
            <a:r>
              <a:rPr kumimoji="0" lang="fr-FR" sz="1100" b="1" i="0" u="none" strike="noStrike" kern="1200" cap="none" spc="0" normalizeH="0" baseline="0" noProof="0" dirty="0">
                <a:ln>
                  <a:noFill/>
                </a:ln>
                <a:solidFill>
                  <a:srgbClr val="0070C0"/>
                </a:solidFill>
                <a:effectLst/>
                <a:uLnTx/>
                <a:uFillTx/>
                <a:latin typeface="Arial" panose="020B0604020202020204" pitchFamily="34" charset="0"/>
                <a:ea typeface="Arial" panose="020B0604020202020204" pitchFamily="34" charset="0"/>
                <a:cs typeface="+mn-cs"/>
              </a:rPr>
              <a:t>automatisées</a:t>
            </a:r>
          </a:p>
          <a:p>
            <a:pPr marL="342900" marR="0" lvl="0" indent="-342900" algn="l" defTabSz="914400" rtl="0" eaLnBrk="1" fontAlgn="auto" latinLnBrk="0" hangingPunct="1">
              <a:lnSpc>
                <a:spcPct val="100000"/>
              </a:lnSpc>
              <a:spcBef>
                <a:spcPts val="170"/>
              </a:spcBef>
              <a:spcAft>
                <a:spcPts val="0"/>
              </a:spcAft>
              <a:buClrTx/>
              <a:buSzTx/>
              <a:buFont typeface="Wingdings" panose="05000000000000000000" pitchFamily="2" charset="2"/>
              <a:buChar char=""/>
              <a:tabLst>
                <a:tab pos="1130935" algn="l"/>
                <a:tab pos="1131570" algn="l"/>
              </a:tabLst>
              <a:defRPr/>
            </a:pPr>
            <a:r>
              <a:rPr kumimoji="0" lang="fr-FR" sz="1100" b="0" i="0" u="none" strike="noStrike" kern="1200" cap="none" spc="0" normalizeH="0" baseline="0" noProof="0" dirty="0">
                <a:ln>
                  <a:noFill/>
                </a:ln>
                <a:solidFill>
                  <a:prstClr val="black"/>
                </a:solidFill>
                <a:effectLst/>
                <a:uLnTx/>
                <a:uFillTx/>
                <a:latin typeface="Arial MT"/>
                <a:ea typeface="Arial MT"/>
                <a:cs typeface="Arial MT"/>
              </a:rPr>
              <a:t>Pilote</a:t>
            </a:r>
            <a:r>
              <a:rPr kumimoji="0" lang="fr-FR" sz="1100" b="0" i="0" u="none" strike="noStrike" kern="1200" cap="none" spc="-10" normalizeH="0" baseline="0" noProof="0" dirty="0">
                <a:ln>
                  <a:noFill/>
                </a:ln>
                <a:solidFill>
                  <a:prstClr val="black"/>
                </a:solidFill>
                <a:effectLst/>
                <a:uLnTx/>
                <a:uFillTx/>
                <a:latin typeface="Arial MT"/>
                <a:ea typeface="Arial MT"/>
                <a:cs typeface="Arial MT"/>
              </a:rPr>
              <a:t> </a:t>
            </a:r>
            <a:r>
              <a:rPr kumimoji="0" lang="fr-FR" sz="1100" b="0" i="0" u="none" strike="noStrike" kern="1200" cap="none" spc="0" normalizeH="0" baseline="0" noProof="0" dirty="0">
                <a:ln>
                  <a:noFill/>
                </a:ln>
                <a:solidFill>
                  <a:prstClr val="black"/>
                </a:solidFill>
                <a:effectLst/>
                <a:uLnTx/>
                <a:uFillTx/>
                <a:latin typeface="Arial MT"/>
                <a:ea typeface="Arial MT"/>
                <a:cs typeface="Arial MT"/>
              </a:rPr>
              <a:t>de</a:t>
            </a:r>
            <a:r>
              <a:rPr kumimoji="0" lang="fr-FR" sz="1100" b="0" i="0" u="none" strike="noStrike" kern="1200" cap="none" spc="-5" normalizeH="0" baseline="0" noProof="0" dirty="0">
                <a:ln>
                  <a:noFill/>
                </a:ln>
                <a:solidFill>
                  <a:prstClr val="black"/>
                </a:solidFill>
                <a:effectLst/>
                <a:uLnTx/>
                <a:uFillTx/>
                <a:latin typeface="Arial MT"/>
                <a:ea typeface="Arial MT"/>
                <a:cs typeface="Arial MT"/>
              </a:rPr>
              <a:t> </a:t>
            </a:r>
            <a:r>
              <a:rPr kumimoji="0" lang="fr-FR" sz="1100" b="0" i="0" u="none" strike="noStrike" kern="1200" cap="none" spc="0" normalizeH="0" baseline="0" noProof="0" dirty="0">
                <a:ln>
                  <a:noFill/>
                </a:ln>
                <a:solidFill>
                  <a:prstClr val="black"/>
                </a:solidFill>
                <a:effectLst/>
                <a:uLnTx/>
                <a:uFillTx/>
                <a:latin typeface="Arial MT"/>
                <a:ea typeface="Arial MT"/>
                <a:cs typeface="Arial MT"/>
              </a:rPr>
              <a:t>ligne</a:t>
            </a:r>
            <a:r>
              <a:rPr kumimoji="0" lang="fr-FR" sz="1100" b="0" i="0" u="none" strike="noStrike" kern="1200" cap="none" spc="-15" normalizeH="0" baseline="0" noProof="0" dirty="0">
                <a:ln>
                  <a:noFill/>
                </a:ln>
                <a:solidFill>
                  <a:prstClr val="black"/>
                </a:solidFill>
                <a:effectLst/>
                <a:uLnTx/>
                <a:uFillTx/>
                <a:latin typeface="Arial MT"/>
                <a:ea typeface="Arial MT"/>
                <a:cs typeface="Arial MT"/>
              </a:rPr>
              <a:t> </a:t>
            </a:r>
            <a:r>
              <a:rPr kumimoji="0" lang="fr-FR" sz="1100" b="0" i="0" u="none" strike="noStrike" kern="1200" cap="none" spc="0" normalizeH="0" baseline="0" noProof="0" dirty="0">
                <a:ln>
                  <a:noFill/>
                </a:ln>
                <a:solidFill>
                  <a:prstClr val="black"/>
                </a:solidFill>
                <a:effectLst/>
                <a:uLnTx/>
                <a:uFillTx/>
                <a:latin typeface="Arial MT"/>
                <a:ea typeface="Arial MT"/>
                <a:cs typeface="Arial MT"/>
              </a:rPr>
              <a:t>de</a:t>
            </a:r>
            <a:r>
              <a:rPr kumimoji="0" lang="fr-FR" sz="1100" b="0" i="0" u="none" strike="noStrike" kern="1200" cap="none" spc="-5" normalizeH="0" baseline="0" noProof="0" dirty="0">
                <a:ln>
                  <a:noFill/>
                </a:ln>
                <a:solidFill>
                  <a:prstClr val="black"/>
                </a:solidFill>
                <a:effectLst/>
                <a:uLnTx/>
                <a:uFillTx/>
                <a:latin typeface="Arial MT"/>
                <a:ea typeface="Arial MT"/>
                <a:cs typeface="Arial MT"/>
              </a:rPr>
              <a:t> </a:t>
            </a:r>
            <a:r>
              <a:rPr kumimoji="0" lang="fr-FR" sz="1100" b="0" i="0" u="none" strike="noStrike" kern="1200" cap="none" spc="0" normalizeH="0" baseline="0" noProof="0" dirty="0">
                <a:ln>
                  <a:noFill/>
                </a:ln>
                <a:solidFill>
                  <a:prstClr val="black"/>
                </a:solidFill>
                <a:effectLst/>
                <a:uLnTx/>
                <a:uFillTx/>
                <a:latin typeface="Arial MT"/>
                <a:ea typeface="Arial MT"/>
                <a:cs typeface="Arial MT"/>
              </a:rPr>
              <a:t>production</a:t>
            </a:r>
          </a:p>
          <a:p>
            <a:pPr marL="342900" marR="0" lvl="0" indent="-342900" algn="l" defTabSz="914400" rtl="0" eaLnBrk="1" fontAlgn="auto" latinLnBrk="0" hangingPunct="1">
              <a:lnSpc>
                <a:spcPct val="100000"/>
              </a:lnSpc>
              <a:spcBef>
                <a:spcPts val="170"/>
              </a:spcBef>
              <a:spcAft>
                <a:spcPts val="0"/>
              </a:spcAft>
              <a:buClrTx/>
              <a:buSzTx/>
              <a:buFont typeface="Wingdings" panose="05000000000000000000" pitchFamily="2" charset="2"/>
              <a:buChar char=""/>
              <a:tabLst>
                <a:tab pos="1130935" algn="l"/>
                <a:tab pos="1131570" algn="l"/>
              </a:tabLst>
              <a:defRPr/>
            </a:pPr>
            <a:r>
              <a:rPr kumimoji="0" lang="fr-FR" sz="1100" b="0" i="0" u="none" strike="noStrike" kern="1200" cap="none" spc="0" normalizeH="0" baseline="0" noProof="0" dirty="0">
                <a:ln>
                  <a:noFill/>
                </a:ln>
                <a:solidFill>
                  <a:prstClr val="black"/>
                </a:solidFill>
                <a:effectLst/>
                <a:uLnTx/>
                <a:uFillTx/>
                <a:latin typeface="Arial MT"/>
                <a:ea typeface="Arial MT"/>
                <a:cs typeface="Arial MT"/>
              </a:rPr>
              <a:t>Procédés</a:t>
            </a:r>
            <a:r>
              <a:rPr kumimoji="0" lang="fr-FR" sz="1100" b="0" i="0" u="none" strike="noStrike" kern="1200" cap="none" spc="-5" normalizeH="0" baseline="0" noProof="0" dirty="0">
                <a:ln>
                  <a:noFill/>
                </a:ln>
                <a:solidFill>
                  <a:prstClr val="black"/>
                </a:solidFill>
                <a:effectLst/>
                <a:uLnTx/>
                <a:uFillTx/>
                <a:latin typeface="Arial MT"/>
                <a:ea typeface="Arial MT"/>
                <a:cs typeface="Arial MT"/>
              </a:rPr>
              <a:t> </a:t>
            </a:r>
            <a:r>
              <a:rPr kumimoji="0" lang="fr-FR" sz="1100" b="0" i="0" u="none" strike="noStrike" kern="1200" cap="none" spc="0" normalizeH="0" baseline="0" noProof="0" dirty="0">
                <a:ln>
                  <a:noFill/>
                </a:ln>
                <a:solidFill>
                  <a:prstClr val="black"/>
                </a:solidFill>
                <a:effectLst/>
                <a:uLnTx/>
                <a:uFillTx/>
                <a:latin typeface="Arial MT"/>
                <a:ea typeface="Arial MT"/>
                <a:cs typeface="Arial MT"/>
              </a:rPr>
              <a:t>de</a:t>
            </a:r>
            <a:r>
              <a:rPr kumimoji="0" lang="fr-FR" sz="1100" b="0" i="0" u="none" strike="noStrike" kern="1200" cap="none" spc="-15" normalizeH="0" baseline="0" noProof="0" dirty="0">
                <a:ln>
                  <a:noFill/>
                </a:ln>
                <a:solidFill>
                  <a:prstClr val="black"/>
                </a:solidFill>
                <a:effectLst/>
                <a:uLnTx/>
                <a:uFillTx/>
                <a:latin typeface="Arial MT"/>
                <a:ea typeface="Arial MT"/>
                <a:cs typeface="Arial MT"/>
              </a:rPr>
              <a:t> </a:t>
            </a:r>
            <a:r>
              <a:rPr kumimoji="0" lang="fr-FR" sz="1100" b="0" i="0" u="none" strike="noStrike" kern="1200" cap="none" spc="0" normalizeH="0" baseline="0" noProof="0" dirty="0">
                <a:ln>
                  <a:noFill/>
                </a:ln>
                <a:solidFill>
                  <a:prstClr val="black"/>
                </a:solidFill>
                <a:effectLst/>
                <a:uLnTx/>
                <a:uFillTx/>
                <a:latin typeface="Arial MT"/>
                <a:ea typeface="Arial MT"/>
                <a:cs typeface="Arial MT"/>
              </a:rPr>
              <a:t>la</a:t>
            </a:r>
            <a:r>
              <a:rPr kumimoji="0" lang="fr-FR" sz="1100" b="0" i="0" u="none" strike="noStrike" kern="1200" cap="none" spc="-20" normalizeH="0" baseline="0" noProof="0" dirty="0">
                <a:ln>
                  <a:noFill/>
                </a:ln>
                <a:solidFill>
                  <a:prstClr val="black"/>
                </a:solidFill>
                <a:effectLst/>
                <a:uLnTx/>
                <a:uFillTx/>
                <a:latin typeface="Arial MT"/>
                <a:ea typeface="Arial MT"/>
                <a:cs typeface="Arial MT"/>
              </a:rPr>
              <a:t> </a:t>
            </a:r>
            <a:r>
              <a:rPr kumimoji="0" lang="fr-FR" sz="1100" b="0" i="0" u="none" strike="noStrike" kern="1200" cap="none" spc="0" normalizeH="0" baseline="0" noProof="0" dirty="0">
                <a:ln>
                  <a:noFill/>
                </a:ln>
                <a:solidFill>
                  <a:prstClr val="black"/>
                </a:solidFill>
                <a:effectLst/>
                <a:uLnTx/>
                <a:uFillTx/>
                <a:latin typeface="Arial MT"/>
                <a:ea typeface="Arial MT"/>
                <a:cs typeface="Arial MT"/>
              </a:rPr>
              <a:t>chimie,</a:t>
            </a:r>
            <a:r>
              <a:rPr kumimoji="0" lang="fr-FR" sz="1100" b="0" i="0" u="none" strike="noStrike" kern="1200" cap="none" spc="-25" normalizeH="0" baseline="0" noProof="0" dirty="0">
                <a:ln>
                  <a:noFill/>
                </a:ln>
                <a:solidFill>
                  <a:prstClr val="black"/>
                </a:solidFill>
                <a:effectLst/>
                <a:uLnTx/>
                <a:uFillTx/>
                <a:latin typeface="Arial MT"/>
                <a:ea typeface="Arial MT"/>
                <a:cs typeface="Arial MT"/>
              </a:rPr>
              <a:t> </a:t>
            </a:r>
            <a:r>
              <a:rPr kumimoji="0" lang="fr-FR" sz="1100" b="0" i="0" u="none" strike="noStrike" kern="1200" cap="none" spc="0" normalizeH="0" baseline="0" noProof="0" dirty="0">
                <a:ln>
                  <a:noFill/>
                </a:ln>
                <a:solidFill>
                  <a:prstClr val="black"/>
                </a:solidFill>
                <a:effectLst/>
                <a:uLnTx/>
                <a:uFillTx/>
                <a:latin typeface="Arial MT"/>
                <a:ea typeface="Arial MT"/>
                <a:cs typeface="Arial MT"/>
              </a:rPr>
              <a:t>de</a:t>
            </a:r>
            <a:r>
              <a:rPr kumimoji="0" lang="fr-FR" sz="1100" b="0" i="0" u="none" strike="noStrike" kern="1200" cap="none" spc="-10" normalizeH="0" baseline="0" noProof="0" dirty="0">
                <a:ln>
                  <a:noFill/>
                </a:ln>
                <a:solidFill>
                  <a:prstClr val="black"/>
                </a:solidFill>
                <a:effectLst/>
                <a:uLnTx/>
                <a:uFillTx/>
                <a:latin typeface="Arial MT"/>
                <a:ea typeface="Arial MT"/>
                <a:cs typeface="Arial MT"/>
              </a:rPr>
              <a:t> </a:t>
            </a:r>
            <a:r>
              <a:rPr kumimoji="0" lang="fr-FR" sz="1100" b="0" i="0" u="none" strike="noStrike" kern="1200" cap="none" spc="0" normalizeH="0" baseline="0" noProof="0" dirty="0">
                <a:ln>
                  <a:noFill/>
                </a:ln>
                <a:solidFill>
                  <a:prstClr val="black"/>
                </a:solidFill>
                <a:effectLst/>
                <a:uLnTx/>
                <a:uFillTx/>
                <a:latin typeface="Arial MT"/>
                <a:ea typeface="Arial MT"/>
                <a:cs typeface="Arial MT"/>
              </a:rPr>
              <a:t>l’eau</a:t>
            </a:r>
            <a:r>
              <a:rPr kumimoji="0" lang="fr-FR" sz="1100" b="0" i="0" u="none" strike="noStrike" kern="1200" cap="none" spc="-10" normalizeH="0" baseline="0" noProof="0" dirty="0">
                <a:ln>
                  <a:noFill/>
                </a:ln>
                <a:solidFill>
                  <a:prstClr val="black"/>
                </a:solidFill>
                <a:effectLst/>
                <a:uLnTx/>
                <a:uFillTx/>
                <a:latin typeface="Arial MT"/>
                <a:ea typeface="Arial MT"/>
                <a:cs typeface="Arial MT"/>
              </a:rPr>
              <a:t> </a:t>
            </a:r>
            <a:r>
              <a:rPr kumimoji="0" lang="fr-FR" sz="1100" b="0" i="0" u="none" strike="noStrike" kern="1200" cap="none" spc="0" normalizeH="0" baseline="0" noProof="0" dirty="0">
                <a:ln>
                  <a:noFill/>
                </a:ln>
                <a:solidFill>
                  <a:prstClr val="black"/>
                </a:solidFill>
                <a:effectLst/>
                <a:uLnTx/>
                <a:uFillTx/>
                <a:latin typeface="Arial MT"/>
                <a:ea typeface="Arial MT"/>
                <a:cs typeface="Arial MT"/>
              </a:rPr>
              <a:t>et</a:t>
            </a:r>
            <a:r>
              <a:rPr kumimoji="0" lang="fr-FR" sz="1100" b="0" i="0" u="none" strike="noStrike" kern="1200" cap="none" spc="-25" normalizeH="0" baseline="0" noProof="0" dirty="0">
                <a:ln>
                  <a:noFill/>
                </a:ln>
                <a:solidFill>
                  <a:prstClr val="black"/>
                </a:solidFill>
                <a:effectLst/>
                <a:uLnTx/>
                <a:uFillTx/>
                <a:latin typeface="Arial MT"/>
                <a:ea typeface="Arial MT"/>
                <a:cs typeface="Arial MT"/>
              </a:rPr>
              <a:t> </a:t>
            </a:r>
            <a:r>
              <a:rPr kumimoji="0" lang="fr-FR" sz="1100" b="0" i="0" u="none" strike="noStrike" kern="1200" cap="none" spc="0" normalizeH="0" baseline="0" noProof="0" dirty="0">
                <a:ln>
                  <a:noFill/>
                </a:ln>
                <a:solidFill>
                  <a:prstClr val="black"/>
                </a:solidFill>
                <a:effectLst/>
                <a:uLnTx/>
                <a:uFillTx/>
                <a:latin typeface="Arial MT"/>
                <a:ea typeface="Arial MT"/>
                <a:cs typeface="Arial MT"/>
              </a:rPr>
              <a:t>des</a:t>
            </a:r>
            <a:r>
              <a:rPr kumimoji="0" lang="fr-FR" sz="1100" b="0" i="0" u="none" strike="noStrike" kern="1200" cap="none" spc="-15" normalizeH="0" baseline="0" noProof="0" dirty="0">
                <a:ln>
                  <a:noFill/>
                </a:ln>
                <a:solidFill>
                  <a:prstClr val="black"/>
                </a:solidFill>
                <a:effectLst/>
                <a:uLnTx/>
                <a:uFillTx/>
                <a:latin typeface="Arial MT"/>
                <a:ea typeface="Arial MT"/>
                <a:cs typeface="Arial MT"/>
              </a:rPr>
              <a:t> </a:t>
            </a:r>
            <a:r>
              <a:rPr kumimoji="0" lang="fr-FR" sz="1100" b="0" i="0" u="none" strike="noStrike" kern="1200" cap="none" spc="0" normalizeH="0" baseline="0" noProof="0" dirty="0">
                <a:ln>
                  <a:noFill/>
                </a:ln>
                <a:solidFill>
                  <a:prstClr val="black"/>
                </a:solidFill>
                <a:effectLst/>
                <a:uLnTx/>
                <a:uFillTx/>
                <a:latin typeface="Arial MT"/>
                <a:ea typeface="Arial MT"/>
                <a:cs typeface="Arial MT"/>
              </a:rPr>
              <a:t>papiers-</a:t>
            </a:r>
            <a:r>
              <a:rPr kumimoji="0" lang="fr-FR" sz="1100" b="0" i="0" u="none" strike="noStrike" kern="1200" cap="none" spc="-15" normalizeH="0" baseline="0" noProof="0" dirty="0">
                <a:ln>
                  <a:noFill/>
                </a:ln>
                <a:solidFill>
                  <a:prstClr val="black"/>
                </a:solidFill>
                <a:effectLst/>
                <a:uLnTx/>
                <a:uFillTx/>
                <a:latin typeface="Arial MT"/>
                <a:ea typeface="Arial MT"/>
                <a:cs typeface="Arial MT"/>
              </a:rPr>
              <a:t> </a:t>
            </a:r>
            <a:r>
              <a:rPr kumimoji="0" lang="fr-FR" sz="1100" b="0" i="0" u="none" strike="noStrike" kern="1200" cap="none" spc="0" normalizeH="0" baseline="0" noProof="0" dirty="0">
                <a:ln>
                  <a:noFill/>
                </a:ln>
                <a:solidFill>
                  <a:prstClr val="black"/>
                </a:solidFill>
                <a:effectLst/>
                <a:uLnTx/>
                <a:uFillTx/>
                <a:latin typeface="Arial MT"/>
                <a:ea typeface="Arial MT"/>
                <a:cs typeface="Arial MT"/>
              </a:rPr>
              <a:t>cartons</a:t>
            </a:r>
          </a:p>
          <a:p>
            <a:pPr marL="342900" marR="0" lvl="0" indent="-342900" algn="l" defTabSz="914400" rtl="0" eaLnBrk="1" fontAlgn="auto" latinLnBrk="0" hangingPunct="1">
              <a:lnSpc>
                <a:spcPct val="100000"/>
              </a:lnSpc>
              <a:spcBef>
                <a:spcPts val="170"/>
              </a:spcBef>
              <a:spcAft>
                <a:spcPts val="0"/>
              </a:spcAft>
              <a:buClrTx/>
              <a:buSzTx/>
              <a:buFont typeface="Wingdings" panose="05000000000000000000" pitchFamily="2" charset="2"/>
              <a:buChar char=""/>
              <a:tabLst>
                <a:tab pos="1130935" algn="l"/>
                <a:tab pos="1131570" algn="l"/>
              </a:tabLst>
              <a:defRPr/>
            </a:pPr>
            <a:r>
              <a:rPr kumimoji="0" lang="fr-FR" sz="1100" b="0" i="0" u="none" strike="noStrike" kern="1200" cap="none" spc="0" normalizeH="0" baseline="0" noProof="0" dirty="0">
                <a:ln>
                  <a:noFill/>
                </a:ln>
                <a:solidFill>
                  <a:prstClr val="black"/>
                </a:solidFill>
                <a:effectLst/>
                <a:uLnTx/>
                <a:uFillTx/>
                <a:latin typeface="Arial MT"/>
                <a:ea typeface="Arial MT"/>
                <a:cs typeface="Arial MT"/>
              </a:rPr>
              <a:t>Technicien</a:t>
            </a:r>
            <a:r>
              <a:rPr kumimoji="0" lang="fr-FR" sz="1100" b="0" i="0" u="none" strike="noStrike" kern="1200" cap="none" spc="-10" normalizeH="0" baseline="0" noProof="0" dirty="0">
                <a:ln>
                  <a:noFill/>
                </a:ln>
                <a:solidFill>
                  <a:prstClr val="black"/>
                </a:solidFill>
                <a:effectLst/>
                <a:uLnTx/>
                <a:uFillTx/>
                <a:latin typeface="Arial MT"/>
                <a:ea typeface="Arial MT"/>
                <a:cs typeface="Arial MT"/>
              </a:rPr>
              <a:t> </a:t>
            </a:r>
            <a:r>
              <a:rPr kumimoji="0" lang="fr-FR" sz="1100" b="0" i="0" u="none" strike="noStrike" kern="1200" cap="none" spc="0" normalizeH="0" baseline="0" noProof="0" dirty="0">
                <a:ln>
                  <a:noFill/>
                </a:ln>
                <a:solidFill>
                  <a:prstClr val="black"/>
                </a:solidFill>
                <a:effectLst/>
                <a:uLnTx/>
                <a:uFillTx/>
                <a:latin typeface="Arial MT"/>
                <a:ea typeface="Arial MT"/>
                <a:cs typeface="Arial MT"/>
              </a:rPr>
              <a:t>de</a:t>
            </a:r>
            <a:r>
              <a:rPr kumimoji="0" lang="fr-FR" sz="1100" b="0" i="0" u="none" strike="noStrike" kern="1200" cap="none" spc="-15" normalizeH="0" baseline="0" noProof="0" dirty="0">
                <a:ln>
                  <a:noFill/>
                </a:ln>
                <a:solidFill>
                  <a:prstClr val="black"/>
                </a:solidFill>
                <a:effectLst/>
                <a:uLnTx/>
                <a:uFillTx/>
                <a:latin typeface="Arial MT"/>
                <a:ea typeface="Arial MT"/>
                <a:cs typeface="Arial MT"/>
              </a:rPr>
              <a:t> </a:t>
            </a:r>
            <a:r>
              <a:rPr kumimoji="0" lang="fr-FR" sz="1100" b="0" i="0" u="none" strike="noStrike" kern="1200" cap="none" spc="0" normalizeH="0" baseline="0" noProof="0" dirty="0">
                <a:ln>
                  <a:noFill/>
                </a:ln>
                <a:solidFill>
                  <a:prstClr val="black"/>
                </a:solidFill>
                <a:effectLst/>
                <a:uLnTx/>
                <a:uFillTx/>
                <a:latin typeface="Arial MT"/>
                <a:ea typeface="Arial MT"/>
                <a:cs typeface="Arial MT"/>
              </a:rPr>
              <a:t>scierie</a:t>
            </a:r>
          </a:p>
          <a:p>
            <a:pPr marL="342900" marR="0" lvl="0" indent="-342900" algn="l" defTabSz="914400" rtl="0" eaLnBrk="1" fontAlgn="auto" latinLnBrk="0" hangingPunct="1">
              <a:lnSpc>
                <a:spcPct val="100000"/>
              </a:lnSpc>
              <a:spcBef>
                <a:spcPts val="170"/>
              </a:spcBef>
              <a:spcAft>
                <a:spcPts val="0"/>
              </a:spcAft>
              <a:buClrTx/>
              <a:buSzTx/>
              <a:buFont typeface="Wingdings" panose="05000000000000000000" pitchFamily="2" charset="2"/>
              <a:buChar char=""/>
              <a:tabLst>
                <a:tab pos="1130935" algn="l"/>
                <a:tab pos="1131570" algn="l"/>
              </a:tabLst>
              <a:defRPr/>
            </a:pPr>
            <a:r>
              <a:rPr kumimoji="0" lang="fr-FR" sz="1100" b="0" i="0" u="none" strike="noStrike" kern="1200" cap="none" spc="0" normalizeH="0" baseline="0" noProof="0" dirty="0">
                <a:ln>
                  <a:noFill/>
                </a:ln>
                <a:solidFill>
                  <a:prstClr val="black"/>
                </a:solidFill>
                <a:effectLst/>
                <a:uLnTx/>
                <a:uFillTx/>
                <a:latin typeface="Arial MT"/>
                <a:ea typeface="Arial MT"/>
                <a:cs typeface="Arial MT"/>
              </a:rPr>
              <a:t>Maintenance</a:t>
            </a:r>
            <a:r>
              <a:rPr kumimoji="0" lang="fr-FR" sz="1100" b="0" i="0" u="none" strike="noStrike" kern="1200" cap="none" spc="-10" normalizeH="0" baseline="0" noProof="0" dirty="0">
                <a:ln>
                  <a:noFill/>
                </a:ln>
                <a:solidFill>
                  <a:prstClr val="black"/>
                </a:solidFill>
                <a:effectLst/>
                <a:uLnTx/>
                <a:uFillTx/>
                <a:latin typeface="Arial MT"/>
                <a:ea typeface="Arial MT"/>
                <a:cs typeface="Arial MT"/>
              </a:rPr>
              <a:t> </a:t>
            </a:r>
            <a:r>
              <a:rPr kumimoji="0" lang="fr-FR" sz="1100" b="0" i="0" u="none" strike="noStrike" kern="1200" cap="none" spc="0" normalizeH="0" baseline="0" noProof="0" dirty="0">
                <a:ln>
                  <a:noFill/>
                </a:ln>
                <a:solidFill>
                  <a:prstClr val="black"/>
                </a:solidFill>
                <a:effectLst/>
                <a:uLnTx/>
                <a:uFillTx/>
                <a:latin typeface="Arial MT"/>
                <a:ea typeface="Arial MT"/>
                <a:cs typeface="Arial MT"/>
              </a:rPr>
              <a:t>des</a:t>
            </a:r>
            <a:r>
              <a:rPr kumimoji="0" lang="fr-FR" sz="1100" b="0" i="0" u="none" strike="noStrike" kern="1200" cap="none" spc="-10" normalizeH="0" baseline="0" noProof="0" dirty="0">
                <a:ln>
                  <a:noFill/>
                </a:ln>
                <a:solidFill>
                  <a:prstClr val="black"/>
                </a:solidFill>
                <a:effectLst/>
                <a:uLnTx/>
                <a:uFillTx/>
                <a:latin typeface="Arial MT"/>
                <a:ea typeface="Arial MT"/>
                <a:cs typeface="Arial MT"/>
              </a:rPr>
              <a:t> </a:t>
            </a:r>
            <a:r>
              <a:rPr kumimoji="0" lang="fr-FR" sz="1100" b="0" i="0" u="none" strike="noStrike" kern="1200" cap="none" spc="0" normalizeH="0" baseline="0" noProof="0" dirty="0">
                <a:ln>
                  <a:noFill/>
                </a:ln>
                <a:solidFill>
                  <a:prstClr val="black"/>
                </a:solidFill>
                <a:effectLst/>
                <a:uLnTx/>
                <a:uFillTx/>
                <a:latin typeface="Arial MT"/>
                <a:ea typeface="Arial MT"/>
                <a:cs typeface="Arial MT"/>
              </a:rPr>
              <a:t>systèmes</a:t>
            </a:r>
            <a:r>
              <a:rPr kumimoji="0" lang="fr-FR" sz="1100" b="0" i="0" u="none" strike="noStrike" kern="1200" cap="none" spc="-10" normalizeH="0" baseline="0" noProof="0" dirty="0">
                <a:ln>
                  <a:noFill/>
                </a:ln>
                <a:solidFill>
                  <a:prstClr val="black"/>
                </a:solidFill>
                <a:effectLst/>
                <a:uLnTx/>
                <a:uFillTx/>
                <a:latin typeface="Arial MT"/>
                <a:ea typeface="Arial MT"/>
                <a:cs typeface="Arial MT"/>
              </a:rPr>
              <a:t> </a:t>
            </a:r>
            <a:r>
              <a:rPr kumimoji="0" lang="fr-FR" sz="1100" b="0" i="0" u="none" strike="noStrike" kern="1200" cap="none" spc="0" normalizeH="0" baseline="0" noProof="0" dirty="0">
                <a:ln>
                  <a:noFill/>
                </a:ln>
                <a:solidFill>
                  <a:prstClr val="black"/>
                </a:solidFill>
                <a:effectLst/>
                <a:uLnTx/>
                <a:uFillTx/>
                <a:latin typeface="Arial MT"/>
                <a:ea typeface="Arial MT"/>
                <a:cs typeface="Arial MT"/>
              </a:rPr>
              <a:t>de</a:t>
            </a:r>
            <a:r>
              <a:rPr kumimoji="0" lang="fr-FR" sz="1100" b="0" i="0" u="none" strike="noStrike" kern="1200" cap="none" spc="-15" normalizeH="0" baseline="0" noProof="0" dirty="0">
                <a:ln>
                  <a:noFill/>
                </a:ln>
                <a:solidFill>
                  <a:prstClr val="black"/>
                </a:solidFill>
                <a:effectLst/>
                <a:uLnTx/>
                <a:uFillTx/>
                <a:latin typeface="Arial MT"/>
                <a:ea typeface="Arial MT"/>
                <a:cs typeface="Arial MT"/>
              </a:rPr>
              <a:t> </a:t>
            </a:r>
            <a:r>
              <a:rPr kumimoji="0" lang="fr-FR" sz="1100" b="0" i="0" u="none" strike="noStrike" kern="1200" cap="none" spc="0" normalizeH="0" baseline="0" noProof="0" dirty="0">
                <a:ln>
                  <a:noFill/>
                </a:ln>
                <a:solidFill>
                  <a:prstClr val="black"/>
                </a:solidFill>
                <a:effectLst/>
                <a:uLnTx/>
                <a:uFillTx/>
                <a:latin typeface="Arial MT"/>
                <a:ea typeface="Arial MT"/>
                <a:cs typeface="Arial MT"/>
              </a:rPr>
              <a:t>productions</a:t>
            </a:r>
            <a:r>
              <a:rPr kumimoji="0" lang="fr-FR" sz="1100" b="0" i="0" u="none" strike="noStrike" kern="1200" cap="none" spc="-10" normalizeH="0" baseline="0" noProof="0" dirty="0">
                <a:ln>
                  <a:noFill/>
                </a:ln>
                <a:solidFill>
                  <a:prstClr val="black"/>
                </a:solidFill>
                <a:effectLst/>
                <a:uLnTx/>
                <a:uFillTx/>
                <a:latin typeface="Arial MT"/>
                <a:ea typeface="Arial MT"/>
                <a:cs typeface="Arial MT"/>
              </a:rPr>
              <a:t> </a:t>
            </a:r>
            <a:r>
              <a:rPr kumimoji="0" lang="fr-FR" sz="1100" b="0" i="0" u="none" strike="noStrike" kern="1200" cap="none" spc="0" normalizeH="0" baseline="0" noProof="0" dirty="0">
                <a:ln>
                  <a:noFill/>
                </a:ln>
                <a:solidFill>
                  <a:prstClr val="black"/>
                </a:solidFill>
                <a:effectLst/>
                <a:uLnTx/>
                <a:uFillTx/>
                <a:latin typeface="Arial MT"/>
                <a:ea typeface="Arial MT"/>
                <a:cs typeface="Arial MT"/>
              </a:rPr>
              <a:t>connectés</a:t>
            </a:r>
          </a:p>
        </p:txBody>
      </p:sp>
      <p:sp>
        <p:nvSpPr>
          <p:cNvPr id="4" name="Rectangle 3">
            <a:extLst>
              <a:ext uri="{FF2B5EF4-FFF2-40B4-BE49-F238E27FC236}">
                <a16:creationId xmlns:a16="http://schemas.microsoft.com/office/drawing/2014/main" id="{51210A44-4740-45CF-9248-4F3D739C5258}"/>
              </a:ext>
            </a:extLst>
          </p:cNvPr>
          <p:cNvSpPr/>
          <p:nvPr/>
        </p:nvSpPr>
        <p:spPr>
          <a:xfrm>
            <a:off x="6698718" y="3103959"/>
            <a:ext cx="5235047" cy="859210"/>
          </a:xfrm>
          <a:prstGeom prst="rect">
            <a:avLst/>
          </a:prstGeom>
        </p:spPr>
        <p:txBody>
          <a:bodyPr wrap="square">
            <a:spAutoFit/>
          </a:bodyPr>
          <a:lstStyle/>
          <a:p>
            <a:pPr marL="320040" marR="0" lvl="0" indent="0" algn="l" defTabSz="914400" rtl="0" eaLnBrk="1" fontAlgn="auto" latinLnBrk="0" hangingPunct="1">
              <a:lnSpc>
                <a:spcPct val="100000"/>
              </a:lnSpc>
              <a:spcBef>
                <a:spcPts val="0"/>
              </a:spcBef>
              <a:spcAft>
                <a:spcPts val="0"/>
              </a:spcAft>
              <a:buClrTx/>
              <a:buSzTx/>
              <a:buFontTx/>
              <a:buNone/>
              <a:tabLst/>
              <a:defRPr/>
            </a:pPr>
            <a:r>
              <a:rPr kumimoji="0" lang="fr-FR" sz="1100" b="1" i="0" u="none" strike="noStrike" kern="1200" cap="none" spc="0" normalizeH="0" baseline="0" noProof="0" dirty="0">
                <a:ln>
                  <a:noFill/>
                </a:ln>
                <a:solidFill>
                  <a:srgbClr val="0070C0"/>
                </a:solidFill>
                <a:effectLst/>
                <a:uLnTx/>
                <a:uFillTx/>
                <a:latin typeface="Arial" panose="020B0604020202020204" pitchFamily="34" charset="0"/>
                <a:ea typeface="Arial" panose="020B0604020202020204" pitchFamily="34" charset="0"/>
                <a:cs typeface="+mn-cs"/>
              </a:rPr>
              <a:t>Métiers</a:t>
            </a:r>
            <a:r>
              <a:rPr kumimoji="0" lang="fr-FR" sz="1100" b="1" i="0" u="none" strike="noStrike" kern="1200" cap="none" spc="-5" normalizeH="0" baseline="0" noProof="0" dirty="0">
                <a:ln>
                  <a:noFill/>
                </a:ln>
                <a:solidFill>
                  <a:srgbClr val="0070C0"/>
                </a:solidFill>
                <a:effectLst/>
                <a:uLnTx/>
                <a:uFillTx/>
                <a:latin typeface="Arial" panose="020B0604020202020204" pitchFamily="34" charset="0"/>
                <a:ea typeface="Arial" panose="020B0604020202020204" pitchFamily="34" charset="0"/>
                <a:cs typeface="+mn-cs"/>
              </a:rPr>
              <a:t> </a:t>
            </a:r>
            <a:r>
              <a:rPr kumimoji="0" lang="fr-FR" sz="1100" b="1" i="0" u="none" strike="noStrike" kern="1200" cap="none" spc="0" normalizeH="0" baseline="0" noProof="0" dirty="0">
                <a:ln>
                  <a:noFill/>
                </a:ln>
                <a:solidFill>
                  <a:srgbClr val="0070C0"/>
                </a:solidFill>
                <a:effectLst/>
                <a:uLnTx/>
                <a:uFillTx/>
                <a:latin typeface="Arial" panose="020B0604020202020204" pitchFamily="34" charset="0"/>
                <a:ea typeface="Arial" panose="020B0604020202020204" pitchFamily="34" charset="0"/>
                <a:cs typeface="+mn-cs"/>
              </a:rPr>
              <a:t>de</a:t>
            </a:r>
            <a:r>
              <a:rPr kumimoji="0" lang="fr-FR" sz="1100" b="1" i="0" u="none" strike="noStrike" kern="1200" cap="none" spc="-20" normalizeH="0" baseline="0" noProof="0" dirty="0">
                <a:ln>
                  <a:noFill/>
                </a:ln>
                <a:solidFill>
                  <a:srgbClr val="0070C0"/>
                </a:solidFill>
                <a:effectLst/>
                <a:uLnTx/>
                <a:uFillTx/>
                <a:latin typeface="Arial" panose="020B0604020202020204" pitchFamily="34" charset="0"/>
                <a:ea typeface="Arial" panose="020B0604020202020204" pitchFamily="34" charset="0"/>
                <a:cs typeface="+mn-cs"/>
              </a:rPr>
              <a:t> </a:t>
            </a:r>
            <a:r>
              <a:rPr kumimoji="0" lang="fr-FR" sz="1100" b="1" i="0" u="none" strike="noStrike" kern="1200" cap="none" spc="0" normalizeH="0" baseline="0" noProof="0" dirty="0">
                <a:ln>
                  <a:noFill/>
                </a:ln>
                <a:solidFill>
                  <a:srgbClr val="0070C0"/>
                </a:solidFill>
                <a:effectLst/>
                <a:uLnTx/>
                <a:uFillTx/>
                <a:latin typeface="Arial" panose="020B0604020202020204" pitchFamily="34" charset="0"/>
                <a:ea typeface="Arial" panose="020B0604020202020204" pitchFamily="34" charset="0"/>
                <a:cs typeface="+mn-cs"/>
              </a:rPr>
              <a:t>l’agencement,</a:t>
            </a:r>
            <a:r>
              <a:rPr kumimoji="0" lang="fr-FR" sz="1100" b="1" i="0" u="none" strike="noStrike" kern="1200" cap="none" spc="-10" normalizeH="0" baseline="0" noProof="0" dirty="0">
                <a:ln>
                  <a:noFill/>
                </a:ln>
                <a:solidFill>
                  <a:srgbClr val="0070C0"/>
                </a:solidFill>
                <a:effectLst/>
                <a:uLnTx/>
                <a:uFillTx/>
                <a:latin typeface="Arial" panose="020B0604020202020204" pitchFamily="34" charset="0"/>
                <a:ea typeface="Arial" panose="020B0604020202020204" pitchFamily="34" charset="0"/>
                <a:cs typeface="+mn-cs"/>
              </a:rPr>
              <a:t> </a:t>
            </a:r>
            <a:r>
              <a:rPr kumimoji="0" lang="fr-FR" sz="1100" b="1" i="0" u="none" strike="noStrike" kern="1200" cap="none" spc="0" normalizeH="0" baseline="0" noProof="0" dirty="0">
                <a:ln>
                  <a:noFill/>
                </a:ln>
                <a:solidFill>
                  <a:srgbClr val="0070C0"/>
                </a:solidFill>
                <a:effectLst/>
                <a:uLnTx/>
                <a:uFillTx/>
                <a:latin typeface="Arial" panose="020B0604020202020204" pitchFamily="34" charset="0"/>
                <a:ea typeface="Arial" panose="020B0604020202020204" pitchFamily="34" charset="0"/>
                <a:cs typeface="+mn-cs"/>
              </a:rPr>
              <a:t>de</a:t>
            </a:r>
            <a:r>
              <a:rPr kumimoji="0" lang="fr-FR" sz="1100" b="1" i="0" u="none" strike="noStrike" kern="1200" cap="none" spc="-15" normalizeH="0" baseline="0" noProof="0" dirty="0">
                <a:ln>
                  <a:noFill/>
                </a:ln>
                <a:solidFill>
                  <a:srgbClr val="0070C0"/>
                </a:solidFill>
                <a:effectLst/>
                <a:uLnTx/>
                <a:uFillTx/>
                <a:latin typeface="Arial" panose="020B0604020202020204" pitchFamily="34" charset="0"/>
                <a:ea typeface="Arial" panose="020B0604020202020204" pitchFamily="34" charset="0"/>
                <a:cs typeface="+mn-cs"/>
              </a:rPr>
              <a:t> </a:t>
            </a:r>
            <a:r>
              <a:rPr kumimoji="0" lang="fr-FR" sz="1100" b="1" i="0" u="none" strike="noStrike" kern="1200" cap="none" spc="0" normalizeH="0" baseline="0" noProof="0" dirty="0">
                <a:ln>
                  <a:noFill/>
                </a:ln>
                <a:solidFill>
                  <a:srgbClr val="0070C0"/>
                </a:solidFill>
                <a:effectLst/>
                <a:uLnTx/>
                <a:uFillTx/>
                <a:latin typeface="Arial" panose="020B0604020202020204" pitchFamily="34" charset="0"/>
                <a:ea typeface="Arial" panose="020B0604020202020204" pitchFamily="34" charset="0"/>
                <a:cs typeface="+mn-cs"/>
              </a:rPr>
              <a:t>la</a:t>
            </a:r>
            <a:r>
              <a:rPr kumimoji="0" lang="fr-FR" sz="1100" b="1" i="0" u="none" strike="noStrike" kern="1200" cap="none" spc="-10" normalizeH="0" baseline="0" noProof="0" dirty="0">
                <a:ln>
                  <a:noFill/>
                </a:ln>
                <a:solidFill>
                  <a:srgbClr val="0070C0"/>
                </a:solidFill>
                <a:effectLst/>
                <a:uLnTx/>
                <a:uFillTx/>
                <a:latin typeface="Arial" panose="020B0604020202020204" pitchFamily="34" charset="0"/>
                <a:ea typeface="Arial" panose="020B0604020202020204" pitchFamily="34" charset="0"/>
                <a:cs typeface="+mn-cs"/>
              </a:rPr>
              <a:t> </a:t>
            </a:r>
            <a:r>
              <a:rPr kumimoji="0" lang="fr-FR" sz="1100" b="1" i="0" u="none" strike="noStrike" kern="1200" cap="none" spc="0" normalizeH="0" baseline="0" noProof="0" dirty="0">
                <a:ln>
                  <a:noFill/>
                </a:ln>
                <a:solidFill>
                  <a:srgbClr val="0070C0"/>
                </a:solidFill>
                <a:effectLst/>
                <a:uLnTx/>
                <a:uFillTx/>
                <a:latin typeface="Arial" panose="020B0604020202020204" pitchFamily="34" charset="0"/>
                <a:ea typeface="Arial" panose="020B0604020202020204" pitchFamily="34" charset="0"/>
                <a:cs typeface="+mn-cs"/>
              </a:rPr>
              <a:t>menuiserie</a:t>
            </a:r>
            <a:r>
              <a:rPr kumimoji="0" lang="fr-FR" sz="1100" b="1" i="0" u="none" strike="noStrike" kern="1200" cap="none" spc="-20" normalizeH="0" baseline="0" noProof="0" dirty="0">
                <a:ln>
                  <a:noFill/>
                </a:ln>
                <a:solidFill>
                  <a:srgbClr val="0070C0"/>
                </a:solidFill>
                <a:effectLst/>
                <a:uLnTx/>
                <a:uFillTx/>
                <a:latin typeface="Arial" panose="020B0604020202020204" pitchFamily="34" charset="0"/>
                <a:ea typeface="Arial" panose="020B0604020202020204" pitchFamily="34" charset="0"/>
                <a:cs typeface="+mn-cs"/>
              </a:rPr>
              <a:t> </a:t>
            </a:r>
            <a:r>
              <a:rPr kumimoji="0" lang="fr-FR" sz="1100" b="1" i="0" u="none" strike="noStrike" kern="1200" cap="none" spc="0" normalizeH="0" baseline="0" noProof="0" dirty="0">
                <a:ln>
                  <a:noFill/>
                </a:ln>
                <a:solidFill>
                  <a:srgbClr val="0070C0"/>
                </a:solidFill>
                <a:effectLst/>
                <a:uLnTx/>
                <a:uFillTx/>
                <a:latin typeface="Arial" panose="020B0604020202020204" pitchFamily="34" charset="0"/>
                <a:ea typeface="Arial" panose="020B0604020202020204" pitchFamily="34" charset="0"/>
                <a:cs typeface="+mn-cs"/>
              </a:rPr>
              <a:t>et</a:t>
            </a:r>
            <a:r>
              <a:rPr kumimoji="0" lang="fr-FR" sz="1100" b="1" i="0" u="none" strike="noStrike" kern="1200" cap="none" spc="-15" normalizeH="0" baseline="0" noProof="0" dirty="0">
                <a:ln>
                  <a:noFill/>
                </a:ln>
                <a:solidFill>
                  <a:srgbClr val="0070C0"/>
                </a:solidFill>
                <a:effectLst/>
                <a:uLnTx/>
                <a:uFillTx/>
                <a:latin typeface="Arial" panose="020B0604020202020204" pitchFamily="34" charset="0"/>
                <a:ea typeface="Arial" panose="020B0604020202020204" pitchFamily="34" charset="0"/>
                <a:cs typeface="+mn-cs"/>
              </a:rPr>
              <a:t> </a:t>
            </a:r>
            <a:r>
              <a:rPr kumimoji="0" lang="fr-FR" sz="1100" b="1" i="0" u="none" strike="noStrike" kern="1200" cap="none" spc="0" normalizeH="0" baseline="0" noProof="0" dirty="0">
                <a:ln>
                  <a:noFill/>
                </a:ln>
                <a:solidFill>
                  <a:srgbClr val="0070C0"/>
                </a:solidFill>
                <a:effectLst/>
                <a:uLnTx/>
                <a:uFillTx/>
                <a:latin typeface="Arial" panose="020B0604020202020204" pitchFamily="34" charset="0"/>
                <a:ea typeface="Arial" panose="020B0604020202020204" pitchFamily="34" charset="0"/>
                <a:cs typeface="+mn-cs"/>
              </a:rPr>
              <a:t>de</a:t>
            </a:r>
            <a:r>
              <a:rPr kumimoji="0" lang="fr-FR" sz="1100" b="1" i="0" u="none" strike="noStrike" kern="1200" cap="none" spc="-10" normalizeH="0" baseline="0" noProof="0" dirty="0">
                <a:ln>
                  <a:noFill/>
                </a:ln>
                <a:solidFill>
                  <a:srgbClr val="0070C0"/>
                </a:solidFill>
                <a:effectLst/>
                <a:uLnTx/>
                <a:uFillTx/>
                <a:latin typeface="Arial" panose="020B0604020202020204" pitchFamily="34" charset="0"/>
                <a:ea typeface="Arial" panose="020B0604020202020204" pitchFamily="34" charset="0"/>
                <a:cs typeface="+mn-cs"/>
              </a:rPr>
              <a:t> </a:t>
            </a:r>
            <a:r>
              <a:rPr kumimoji="0" lang="fr-FR" sz="1100" b="1" i="0" u="none" strike="noStrike" kern="1200" cap="none" spc="0" normalizeH="0" baseline="0" noProof="0" dirty="0">
                <a:ln>
                  <a:noFill/>
                </a:ln>
                <a:solidFill>
                  <a:srgbClr val="0070C0"/>
                </a:solidFill>
                <a:effectLst/>
                <a:uLnTx/>
                <a:uFillTx/>
                <a:latin typeface="Arial" panose="020B0604020202020204" pitchFamily="34" charset="0"/>
                <a:ea typeface="Arial" panose="020B0604020202020204" pitchFamily="34" charset="0"/>
                <a:cs typeface="+mn-cs"/>
              </a:rPr>
              <a:t>l’ameublement</a:t>
            </a:r>
          </a:p>
          <a:p>
            <a:pPr marL="342900" marR="0" lvl="0" indent="-342900" algn="l" defTabSz="914400" rtl="0" eaLnBrk="1" fontAlgn="auto" latinLnBrk="0" hangingPunct="1">
              <a:lnSpc>
                <a:spcPct val="100000"/>
              </a:lnSpc>
              <a:spcBef>
                <a:spcPts val="310"/>
              </a:spcBef>
              <a:spcAft>
                <a:spcPts val="0"/>
              </a:spcAft>
              <a:buClrTx/>
              <a:buSzTx/>
              <a:buFont typeface="Wingdings" panose="05000000000000000000" pitchFamily="2" charset="2"/>
              <a:buChar char=""/>
              <a:tabLst>
                <a:tab pos="1130935" algn="l"/>
                <a:tab pos="1131570" algn="l"/>
              </a:tabLst>
              <a:defRPr/>
            </a:pPr>
            <a:r>
              <a:rPr kumimoji="0" lang="fr-FR" sz="1100" b="0" i="0" u="none" strike="noStrike" kern="1200" cap="none" spc="0" normalizeH="0" baseline="0" noProof="0" dirty="0">
                <a:ln>
                  <a:noFill/>
                </a:ln>
                <a:solidFill>
                  <a:prstClr val="black"/>
                </a:solidFill>
                <a:effectLst/>
                <a:uLnTx/>
                <a:uFillTx/>
                <a:latin typeface="Arial MT"/>
                <a:ea typeface="Arial MT"/>
                <a:cs typeface="Arial MT"/>
              </a:rPr>
              <a:t>Technicien</a:t>
            </a:r>
            <a:r>
              <a:rPr kumimoji="0" lang="fr-FR" sz="1100" b="0" i="0" u="none" strike="noStrike" kern="1200" cap="none" spc="-15" normalizeH="0" baseline="0" noProof="0" dirty="0">
                <a:ln>
                  <a:noFill/>
                </a:ln>
                <a:solidFill>
                  <a:prstClr val="black"/>
                </a:solidFill>
                <a:effectLst/>
                <a:uLnTx/>
                <a:uFillTx/>
                <a:latin typeface="Arial MT"/>
                <a:ea typeface="Arial MT"/>
                <a:cs typeface="Arial MT"/>
              </a:rPr>
              <a:t> </a:t>
            </a:r>
            <a:r>
              <a:rPr kumimoji="0" lang="fr-FR" sz="1100" b="0" i="0" u="none" strike="noStrike" kern="1200" cap="none" spc="0" normalizeH="0" baseline="0" noProof="0" dirty="0">
                <a:ln>
                  <a:noFill/>
                </a:ln>
                <a:solidFill>
                  <a:prstClr val="black"/>
                </a:solidFill>
                <a:effectLst/>
                <a:uLnTx/>
                <a:uFillTx/>
                <a:latin typeface="Arial MT"/>
                <a:ea typeface="Arial MT"/>
                <a:cs typeface="Arial MT"/>
              </a:rPr>
              <a:t>menuisier</a:t>
            </a:r>
            <a:r>
              <a:rPr kumimoji="0" lang="fr-FR" sz="1100" b="0" i="0" u="none" strike="noStrike" kern="1200" cap="none" spc="-15" normalizeH="0" baseline="0" noProof="0" dirty="0">
                <a:ln>
                  <a:noFill/>
                </a:ln>
                <a:solidFill>
                  <a:prstClr val="black"/>
                </a:solidFill>
                <a:effectLst/>
                <a:uLnTx/>
                <a:uFillTx/>
                <a:latin typeface="Arial MT"/>
                <a:ea typeface="Arial MT"/>
                <a:cs typeface="Arial MT"/>
              </a:rPr>
              <a:t> </a:t>
            </a:r>
            <a:r>
              <a:rPr kumimoji="0" lang="fr-FR" sz="1100" b="0" i="0" u="none" strike="noStrike" kern="1200" cap="none" spc="0" normalizeH="0" baseline="0" noProof="0" dirty="0">
                <a:ln>
                  <a:noFill/>
                </a:ln>
                <a:solidFill>
                  <a:prstClr val="black"/>
                </a:solidFill>
                <a:effectLst/>
                <a:uLnTx/>
                <a:uFillTx/>
                <a:latin typeface="Arial MT"/>
                <a:ea typeface="Arial MT"/>
                <a:cs typeface="Arial MT"/>
              </a:rPr>
              <a:t>agenceur</a:t>
            </a:r>
          </a:p>
          <a:p>
            <a:pPr marL="342900" marR="0" lvl="0" indent="-342900" algn="l" defTabSz="914400" rtl="0" eaLnBrk="1" fontAlgn="auto" latinLnBrk="0" hangingPunct="1">
              <a:lnSpc>
                <a:spcPct val="100000"/>
              </a:lnSpc>
              <a:spcBef>
                <a:spcPts val="180"/>
              </a:spcBef>
              <a:spcAft>
                <a:spcPts val="0"/>
              </a:spcAft>
              <a:buClrTx/>
              <a:buSzTx/>
              <a:buFont typeface="Wingdings" panose="05000000000000000000" pitchFamily="2" charset="2"/>
              <a:buChar char=""/>
              <a:tabLst>
                <a:tab pos="1130935" algn="l"/>
                <a:tab pos="1131570" algn="l"/>
              </a:tabLst>
              <a:defRPr/>
            </a:pPr>
            <a:r>
              <a:rPr kumimoji="0" lang="fr-FR" sz="1100" b="0" i="0" u="none" strike="noStrike" kern="1200" cap="none" spc="0" normalizeH="0" baseline="0" noProof="0" dirty="0">
                <a:ln>
                  <a:noFill/>
                </a:ln>
                <a:solidFill>
                  <a:prstClr val="black"/>
                </a:solidFill>
                <a:effectLst/>
                <a:uLnTx/>
                <a:uFillTx/>
                <a:latin typeface="Arial MT"/>
                <a:ea typeface="Arial MT"/>
                <a:cs typeface="Arial MT"/>
              </a:rPr>
              <a:t>Technicien</a:t>
            </a:r>
            <a:r>
              <a:rPr kumimoji="0" lang="fr-FR" sz="1100" b="0" i="0" u="none" strike="noStrike" kern="1200" cap="none" spc="-10" normalizeH="0" baseline="0" noProof="0" dirty="0">
                <a:ln>
                  <a:noFill/>
                </a:ln>
                <a:solidFill>
                  <a:prstClr val="black"/>
                </a:solidFill>
                <a:effectLst/>
                <a:uLnTx/>
                <a:uFillTx/>
                <a:latin typeface="Arial MT"/>
                <a:ea typeface="Arial MT"/>
                <a:cs typeface="Arial MT"/>
              </a:rPr>
              <a:t> </a:t>
            </a:r>
            <a:r>
              <a:rPr kumimoji="0" lang="fr-FR" sz="1100" b="0" i="0" u="none" strike="noStrike" kern="1200" cap="none" spc="0" normalizeH="0" baseline="0" noProof="0" dirty="0">
                <a:ln>
                  <a:noFill/>
                </a:ln>
                <a:solidFill>
                  <a:prstClr val="black"/>
                </a:solidFill>
                <a:effectLst/>
                <a:uLnTx/>
                <a:uFillTx/>
                <a:latin typeface="Arial MT"/>
                <a:ea typeface="Arial MT"/>
                <a:cs typeface="Arial MT"/>
              </a:rPr>
              <a:t>de</a:t>
            </a:r>
            <a:r>
              <a:rPr kumimoji="0" lang="fr-FR" sz="1100" b="0" i="0" u="none" strike="noStrike" kern="1200" cap="none" spc="-15" normalizeH="0" baseline="0" noProof="0" dirty="0">
                <a:ln>
                  <a:noFill/>
                </a:ln>
                <a:solidFill>
                  <a:prstClr val="black"/>
                </a:solidFill>
                <a:effectLst/>
                <a:uLnTx/>
                <a:uFillTx/>
                <a:latin typeface="Arial MT"/>
                <a:ea typeface="Arial MT"/>
                <a:cs typeface="Arial MT"/>
              </a:rPr>
              <a:t> </a:t>
            </a:r>
            <a:r>
              <a:rPr kumimoji="0" lang="fr-FR" sz="1100" b="0" i="0" u="none" strike="noStrike" kern="1200" cap="none" spc="0" normalizeH="0" baseline="0" noProof="0" dirty="0">
                <a:ln>
                  <a:noFill/>
                </a:ln>
                <a:solidFill>
                  <a:prstClr val="black"/>
                </a:solidFill>
                <a:effectLst/>
                <a:uLnTx/>
                <a:uFillTx/>
                <a:latin typeface="Arial MT"/>
                <a:ea typeface="Arial MT"/>
                <a:cs typeface="Arial MT"/>
              </a:rPr>
              <a:t>fabrication</a:t>
            </a:r>
            <a:r>
              <a:rPr kumimoji="0" lang="fr-FR" sz="1100" b="0" i="0" u="none" strike="noStrike" kern="1200" cap="none" spc="-15" normalizeH="0" baseline="0" noProof="0" dirty="0">
                <a:ln>
                  <a:noFill/>
                </a:ln>
                <a:solidFill>
                  <a:prstClr val="black"/>
                </a:solidFill>
                <a:effectLst/>
                <a:uLnTx/>
                <a:uFillTx/>
                <a:latin typeface="Arial MT"/>
                <a:ea typeface="Arial MT"/>
                <a:cs typeface="Arial MT"/>
              </a:rPr>
              <a:t> </a:t>
            </a:r>
            <a:r>
              <a:rPr kumimoji="0" lang="fr-FR" sz="1100" b="0" i="0" u="none" strike="noStrike" kern="1200" cap="none" spc="0" normalizeH="0" baseline="0" noProof="0" dirty="0">
                <a:ln>
                  <a:noFill/>
                </a:ln>
                <a:solidFill>
                  <a:prstClr val="black"/>
                </a:solidFill>
                <a:effectLst/>
                <a:uLnTx/>
                <a:uFillTx/>
                <a:latin typeface="Arial MT"/>
                <a:ea typeface="Arial MT"/>
                <a:cs typeface="Arial MT"/>
              </a:rPr>
              <a:t>bois</a:t>
            </a:r>
            <a:r>
              <a:rPr kumimoji="0" lang="fr-FR" sz="1100" b="0" i="0" u="none" strike="noStrike" kern="1200" cap="none" spc="-10" normalizeH="0" baseline="0" noProof="0" dirty="0">
                <a:ln>
                  <a:noFill/>
                </a:ln>
                <a:solidFill>
                  <a:prstClr val="black"/>
                </a:solidFill>
                <a:effectLst/>
                <a:uLnTx/>
                <a:uFillTx/>
                <a:latin typeface="Arial MT"/>
                <a:ea typeface="Arial MT"/>
                <a:cs typeface="Arial MT"/>
              </a:rPr>
              <a:t> </a:t>
            </a:r>
            <a:r>
              <a:rPr kumimoji="0" lang="fr-FR" sz="1100" b="0" i="0" u="none" strike="noStrike" kern="1200" cap="none" spc="0" normalizeH="0" baseline="0" noProof="0" dirty="0">
                <a:ln>
                  <a:noFill/>
                </a:ln>
                <a:solidFill>
                  <a:prstClr val="black"/>
                </a:solidFill>
                <a:effectLst/>
                <a:uLnTx/>
                <a:uFillTx/>
                <a:latin typeface="Arial MT"/>
                <a:ea typeface="Arial MT"/>
                <a:cs typeface="Arial MT"/>
              </a:rPr>
              <a:t>et</a:t>
            </a:r>
            <a:r>
              <a:rPr kumimoji="0" lang="fr-FR" sz="1100" b="0" i="0" u="none" strike="noStrike" kern="1200" cap="none" spc="-15" normalizeH="0" baseline="0" noProof="0" dirty="0">
                <a:ln>
                  <a:noFill/>
                </a:ln>
                <a:solidFill>
                  <a:prstClr val="black"/>
                </a:solidFill>
                <a:effectLst/>
                <a:uLnTx/>
                <a:uFillTx/>
                <a:latin typeface="Arial MT"/>
                <a:ea typeface="Arial MT"/>
                <a:cs typeface="Arial MT"/>
              </a:rPr>
              <a:t> </a:t>
            </a:r>
            <a:r>
              <a:rPr kumimoji="0" lang="fr-FR" sz="1100" b="0" i="0" u="none" strike="noStrike" kern="1200" cap="none" spc="0" normalizeH="0" baseline="0" noProof="0" dirty="0">
                <a:ln>
                  <a:noFill/>
                </a:ln>
                <a:solidFill>
                  <a:prstClr val="black"/>
                </a:solidFill>
                <a:effectLst/>
                <a:uLnTx/>
                <a:uFillTx/>
                <a:latin typeface="Arial MT"/>
                <a:ea typeface="Arial MT"/>
                <a:cs typeface="Arial MT"/>
              </a:rPr>
              <a:t>matériaux</a:t>
            </a:r>
            <a:r>
              <a:rPr kumimoji="0" lang="fr-FR" sz="1100" b="0" i="0" u="none" strike="noStrike" kern="1200" cap="none" spc="-10" normalizeH="0" baseline="0" noProof="0" dirty="0">
                <a:ln>
                  <a:noFill/>
                </a:ln>
                <a:solidFill>
                  <a:prstClr val="black"/>
                </a:solidFill>
                <a:effectLst/>
                <a:uLnTx/>
                <a:uFillTx/>
                <a:latin typeface="Arial MT"/>
                <a:ea typeface="Arial MT"/>
                <a:cs typeface="Arial MT"/>
              </a:rPr>
              <a:t> </a:t>
            </a:r>
            <a:r>
              <a:rPr kumimoji="0" lang="fr-FR" sz="1100" b="0" i="0" u="none" strike="noStrike" kern="1200" cap="none" spc="0" normalizeH="0" baseline="0" noProof="0" dirty="0">
                <a:ln>
                  <a:noFill/>
                </a:ln>
                <a:solidFill>
                  <a:prstClr val="black"/>
                </a:solidFill>
                <a:effectLst/>
                <a:uLnTx/>
                <a:uFillTx/>
                <a:latin typeface="Arial MT"/>
                <a:ea typeface="Arial MT"/>
                <a:cs typeface="Arial MT"/>
              </a:rPr>
              <a:t>associés</a:t>
            </a:r>
          </a:p>
          <a:p>
            <a:pPr marL="342900" marR="0" lvl="0" indent="-342900" algn="l" defTabSz="914400" rtl="0" eaLnBrk="1" fontAlgn="auto" latinLnBrk="0" hangingPunct="1">
              <a:lnSpc>
                <a:spcPct val="100000"/>
              </a:lnSpc>
              <a:spcBef>
                <a:spcPts val="170"/>
              </a:spcBef>
              <a:spcAft>
                <a:spcPts val="0"/>
              </a:spcAft>
              <a:buClrTx/>
              <a:buSzTx/>
              <a:buFont typeface="Wingdings" panose="05000000000000000000" pitchFamily="2" charset="2"/>
              <a:buChar char=""/>
              <a:tabLst>
                <a:tab pos="1130935" algn="l"/>
                <a:tab pos="1131570" algn="l"/>
              </a:tabLst>
              <a:defRPr/>
            </a:pPr>
            <a:r>
              <a:rPr kumimoji="0" lang="fr-FR" sz="1100" b="0" i="0" u="none" strike="noStrike" kern="1200" cap="none" spc="0" normalizeH="0" baseline="0" noProof="0" dirty="0">
                <a:ln>
                  <a:noFill/>
                </a:ln>
                <a:solidFill>
                  <a:prstClr val="black"/>
                </a:solidFill>
                <a:effectLst/>
                <a:uLnTx/>
                <a:uFillTx/>
                <a:latin typeface="Arial MT"/>
                <a:ea typeface="Arial MT"/>
                <a:cs typeface="Arial MT"/>
              </a:rPr>
              <a:t>Étude</a:t>
            </a:r>
            <a:r>
              <a:rPr kumimoji="0" lang="fr-FR" sz="1100" b="0" i="0" u="none" strike="noStrike" kern="1200" cap="none" spc="-30" normalizeH="0" baseline="0" noProof="0" dirty="0">
                <a:ln>
                  <a:noFill/>
                </a:ln>
                <a:solidFill>
                  <a:prstClr val="black"/>
                </a:solidFill>
                <a:effectLst/>
                <a:uLnTx/>
                <a:uFillTx/>
                <a:latin typeface="Arial MT"/>
                <a:ea typeface="Arial MT"/>
                <a:cs typeface="Arial MT"/>
              </a:rPr>
              <a:t> </a:t>
            </a:r>
            <a:r>
              <a:rPr kumimoji="0" lang="fr-FR" sz="1100" b="0" i="0" u="none" strike="noStrike" kern="1200" cap="none" spc="0" normalizeH="0" baseline="0" noProof="0" dirty="0">
                <a:ln>
                  <a:noFill/>
                </a:ln>
                <a:solidFill>
                  <a:prstClr val="black"/>
                </a:solidFill>
                <a:effectLst/>
                <a:uLnTx/>
                <a:uFillTx/>
                <a:latin typeface="Arial MT"/>
                <a:ea typeface="Arial MT"/>
                <a:cs typeface="Arial MT"/>
              </a:rPr>
              <a:t>et</a:t>
            </a:r>
            <a:r>
              <a:rPr kumimoji="0" lang="fr-FR" sz="1100" b="0" i="0" u="none" strike="noStrike" kern="1200" cap="none" spc="-20" normalizeH="0" baseline="0" noProof="0" dirty="0">
                <a:ln>
                  <a:noFill/>
                </a:ln>
                <a:solidFill>
                  <a:prstClr val="black"/>
                </a:solidFill>
                <a:effectLst/>
                <a:uLnTx/>
                <a:uFillTx/>
                <a:latin typeface="Arial MT"/>
                <a:ea typeface="Arial MT"/>
                <a:cs typeface="Arial MT"/>
              </a:rPr>
              <a:t> </a:t>
            </a:r>
            <a:r>
              <a:rPr kumimoji="0" lang="fr-FR" sz="1100" b="0" i="0" u="none" strike="noStrike" kern="1200" cap="none" spc="0" normalizeH="0" baseline="0" noProof="0" dirty="0">
                <a:ln>
                  <a:noFill/>
                </a:ln>
                <a:solidFill>
                  <a:prstClr val="black"/>
                </a:solidFill>
                <a:effectLst/>
                <a:uLnTx/>
                <a:uFillTx/>
                <a:latin typeface="Arial MT"/>
                <a:ea typeface="Arial MT"/>
                <a:cs typeface="Arial MT"/>
              </a:rPr>
              <a:t>réalisation</a:t>
            </a:r>
            <a:r>
              <a:rPr kumimoji="0" lang="fr-FR" sz="1100" b="0" i="0" u="none" strike="noStrike" kern="1200" cap="none" spc="-15" normalizeH="0" baseline="0" noProof="0" dirty="0">
                <a:ln>
                  <a:noFill/>
                </a:ln>
                <a:solidFill>
                  <a:prstClr val="black"/>
                </a:solidFill>
                <a:effectLst/>
                <a:uLnTx/>
                <a:uFillTx/>
                <a:latin typeface="Arial MT"/>
                <a:ea typeface="Arial MT"/>
                <a:cs typeface="Arial MT"/>
              </a:rPr>
              <a:t> </a:t>
            </a:r>
            <a:r>
              <a:rPr kumimoji="0" lang="fr-FR" sz="1100" b="0" i="0" u="none" strike="noStrike" kern="1200" cap="none" spc="0" normalizeH="0" baseline="0" noProof="0" dirty="0">
                <a:ln>
                  <a:noFill/>
                </a:ln>
                <a:solidFill>
                  <a:prstClr val="black"/>
                </a:solidFill>
                <a:effectLst/>
                <a:uLnTx/>
                <a:uFillTx/>
                <a:latin typeface="Arial MT"/>
                <a:ea typeface="Arial MT"/>
                <a:cs typeface="Arial MT"/>
              </a:rPr>
              <a:t>d’agencement</a:t>
            </a:r>
          </a:p>
        </p:txBody>
      </p:sp>
      <p:sp>
        <p:nvSpPr>
          <p:cNvPr id="5" name="Rectangle 4">
            <a:extLst>
              <a:ext uri="{FF2B5EF4-FFF2-40B4-BE49-F238E27FC236}">
                <a16:creationId xmlns:a16="http://schemas.microsoft.com/office/drawing/2014/main" id="{D61206BC-EA47-4B6F-AF62-5E3C161FD4AC}"/>
              </a:ext>
            </a:extLst>
          </p:cNvPr>
          <p:cNvSpPr/>
          <p:nvPr/>
        </p:nvSpPr>
        <p:spPr>
          <a:xfrm>
            <a:off x="6671203" y="5479148"/>
            <a:ext cx="2828925" cy="1041311"/>
          </a:xfrm>
          <a:prstGeom prst="rect">
            <a:avLst/>
          </a:prstGeom>
        </p:spPr>
        <p:txBody>
          <a:bodyPr wrap="square">
            <a:spAutoFit/>
          </a:bodyPr>
          <a:lstStyle/>
          <a:p>
            <a:pPr marL="320040" marR="0" lvl="0" indent="0" algn="l" defTabSz="914400" rtl="0" eaLnBrk="1" fontAlgn="auto" latinLnBrk="0" hangingPunct="1">
              <a:lnSpc>
                <a:spcPct val="100000"/>
              </a:lnSpc>
              <a:spcBef>
                <a:spcPts val="0"/>
              </a:spcBef>
              <a:spcAft>
                <a:spcPts val="0"/>
              </a:spcAft>
              <a:buClrTx/>
              <a:buSzTx/>
              <a:buFontTx/>
              <a:buNone/>
              <a:tabLst/>
              <a:defRPr/>
            </a:pPr>
            <a:r>
              <a:rPr kumimoji="0" lang="fr-FR" sz="1100" b="1" i="1" u="none" strike="noStrike" kern="1200" cap="none" spc="0" normalizeH="0" baseline="0" noProof="0" dirty="0">
                <a:ln>
                  <a:noFill/>
                </a:ln>
                <a:solidFill>
                  <a:srgbClr val="0070C0"/>
                </a:solidFill>
                <a:effectLst/>
                <a:uLnTx/>
                <a:uFillTx/>
                <a:latin typeface="Arial" panose="020B0604020202020204" pitchFamily="34" charset="0"/>
                <a:ea typeface="Arial" panose="020B0604020202020204" pitchFamily="34" charset="0"/>
                <a:cs typeface="+mn-cs"/>
              </a:rPr>
              <a:t>Métiers de l’Aéronautique</a:t>
            </a:r>
            <a:endParaRPr kumimoji="0" lang="fr-FR" sz="1100" b="1" i="0" u="none" strike="noStrike" kern="1200" cap="none" spc="0" normalizeH="0" baseline="0" noProof="0" dirty="0">
              <a:ln>
                <a:noFill/>
              </a:ln>
              <a:solidFill>
                <a:srgbClr val="0070C0"/>
              </a:solidFill>
              <a:effectLst/>
              <a:uLnTx/>
              <a:uFillTx/>
              <a:latin typeface="Arial" panose="020B0604020202020204" pitchFamily="34" charset="0"/>
              <a:ea typeface="Arial" panose="020B0604020202020204" pitchFamily="34" charset="0"/>
              <a:cs typeface="+mn-cs"/>
            </a:endParaRPr>
          </a:p>
          <a:p>
            <a:pPr marL="342900" marR="0" lvl="0" indent="-342900" algn="l" defTabSz="914400" rtl="0" eaLnBrk="1" fontAlgn="auto" latinLnBrk="0" hangingPunct="1">
              <a:lnSpc>
                <a:spcPct val="100000"/>
              </a:lnSpc>
              <a:spcBef>
                <a:spcPts val="170"/>
              </a:spcBef>
              <a:spcAft>
                <a:spcPts val="0"/>
              </a:spcAft>
              <a:buClrTx/>
              <a:buSzTx/>
              <a:buFont typeface="Wingdings" panose="05000000000000000000" pitchFamily="2" charset="2"/>
              <a:buChar char=""/>
              <a:tabLst>
                <a:tab pos="1130935" algn="l"/>
                <a:tab pos="1131570" algn="l"/>
              </a:tabLst>
              <a:defRPr/>
            </a:pPr>
            <a:r>
              <a:rPr kumimoji="0" lang="fr-FR" sz="1100" b="0" i="1" u="none" strike="noStrike" kern="1200" cap="none" spc="0" normalizeH="0" baseline="0" noProof="0" dirty="0">
                <a:ln>
                  <a:noFill/>
                </a:ln>
                <a:solidFill>
                  <a:prstClr val="black"/>
                </a:solidFill>
                <a:effectLst/>
                <a:uLnTx/>
                <a:uFillTx/>
                <a:latin typeface="Arial MT"/>
                <a:ea typeface="Arial MT"/>
                <a:cs typeface="Arial MT"/>
              </a:rPr>
              <a:t>Aéronautique</a:t>
            </a:r>
            <a:r>
              <a:rPr kumimoji="0" lang="fr-FR" sz="1100" b="0" i="1" u="none" strike="noStrike" kern="1200" cap="none" spc="-20" normalizeH="0" baseline="0" noProof="0" dirty="0">
                <a:ln>
                  <a:noFill/>
                </a:ln>
                <a:solidFill>
                  <a:prstClr val="black"/>
                </a:solidFill>
                <a:effectLst/>
                <a:uLnTx/>
                <a:uFillTx/>
                <a:latin typeface="Arial MT"/>
                <a:ea typeface="Arial MT"/>
                <a:cs typeface="Arial MT"/>
              </a:rPr>
              <a:t> </a:t>
            </a:r>
            <a:r>
              <a:rPr kumimoji="0" lang="fr-FR" sz="1100" b="0" i="1" u="none" strike="noStrike" kern="1200" cap="none" spc="0" normalizeH="0" baseline="0" noProof="0" dirty="0">
                <a:ln>
                  <a:noFill/>
                </a:ln>
                <a:solidFill>
                  <a:prstClr val="black"/>
                </a:solidFill>
                <a:effectLst/>
                <a:uLnTx/>
                <a:uFillTx/>
                <a:latin typeface="Arial MT"/>
                <a:ea typeface="Arial MT"/>
                <a:cs typeface="Arial MT"/>
              </a:rPr>
              <a:t>option</a:t>
            </a:r>
            <a:r>
              <a:rPr kumimoji="0" lang="fr-FR" sz="1100" b="0" i="1" u="none" strike="noStrike" kern="1200" cap="none" spc="-10" normalizeH="0" baseline="0" noProof="0" dirty="0">
                <a:ln>
                  <a:noFill/>
                </a:ln>
                <a:solidFill>
                  <a:prstClr val="black"/>
                </a:solidFill>
                <a:effectLst/>
                <a:uLnTx/>
                <a:uFillTx/>
                <a:latin typeface="Arial MT"/>
                <a:ea typeface="Arial MT"/>
                <a:cs typeface="Arial MT"/>
              </a:rPr>
              <a:t> </a:t>
            </a:r>
            <a:r>
              <a:rPr kumimoji="0" lang="fr-FR" sz="1100" b="0" i="1" u="none" strike="noStrike" kern="1200" cap="none" spc="0" normalizeH="0" baseline="0" noProof="0" dirty="0">
                <a:ln>
                  <a:noFill/>
                </a:ln>
                <a:solidFill>
                  <a:prstClr val="black"/>
                </a:solidFill>
                <a:effectLst/>
                <a:uLnTx/>
                <a:uFillTx/>
                <a:latin typeface="Arial MT"/>
                <a:ea typeface="Arial MT"/>
                <a:cs typeface="Arial MT"/>
              </a:rPr>
              <a:t>Avionique*</a:t>
            </a:r>
            <a:endParaRPr kumimoji="0" lang="fr-FR" sz="1100" b="0" i="0" u="none" strike="noStrike" kern="1200" cap="none" spc="0" normalizeH="0" baseline="0" noProof="0" dirty="0">
              <a:ln>
                <a:noFill/>
              </a:ln>
              <a:solidFill>
                <a:prstClr val="black"/>
              </a:solidFill>
              <a:effectLst/>
              <a:uLnTx/>
              <a:uFillTx/>
              <a:latin typeface="Arial MT"/>
              <a:ea typeface="Arial MT"/>
              <a:cs typeface="Arial MT"/>
            </a:endParaRPr>
          </a:p>
          <a:p>
            <a:pPr marL="342900" marR="0" lvl="0" indent="-342900" algn="l" defTabSz="914400" rtl="0" eaLnBrk="1" fontAlgn="auto" latinLnBrk="0" hangingPunct="1">
              <a:lnSpc>
                <a:spcPct val="100000"/>
              </a:lnSpc>
              <a:spcBef>
                <a:spcPts val="170"/>
              </a:spcBef>
              <a:spcAft>
                <a:spcPts val="0"/>
              </a:spcAft>
              <a:buClrTx/>
              <a:buSzTx/>
              <a:buFont typeface="Wingdings" panose="05000000000000000000" pitchFamily="2" charset="2"/>
              <a:buChar char=""/>
              <a:tabLst>
                <a:tab pos="1130935" algn="l"/>
                <a:tab pos="1131570" algn="l"/>
              </a:tabLst>
              <a:defRPr/>
            </a:pPr>
            <a:r>
              <a:rPr kumimoji="0" lang="fr-FR" sz="1100" b="0" i="1" u="none" strike="noStrike" kern="1200" cap="none" spc="0" normalizeH="0" baseline="0" noProof="0" dirty="0">
                <a:ln>
                  <a:noFill/>
                </a:ln>
                <a:solidFill>
                  <a:prstClr val="black"/>
                </a:solidFill>
                <a:effectLst/>
                <a:uLnTx/>
                <a:uFillTx/>
                <a:latin typeface="Arial MT"/>
                <a:ea typeface="Arial MT"/>
                <a:cs typeface="Arial MT"/>
              </a:rPr>
              <a:t>Aéronautique</a:t>
            </a:r>
            <a:r>
              <a:rPr kumimoji="0" lang="fr-FR" sz="1100" b="0" i="1" u="none" strike="noStrike" kern="1200" cap="none" spc="-15" normalizeH="0" baseline="0" noProof="0" dirty="0">
                <a:ln>
                  <a:noFill/>
                </a:ln>
                <a:solidFill>
                  <a:prstClr val="black"/>
                </a:solidFill>
                <a:effectLst/>
                <a:uLnTx/>
                <a:uFillTx/>
                <a:latin typeface="Arial MT"/>
                <a:ea typeface="Arial MT"/>
                <a:cs typeface="Arial MT"/>
              </a:rPr>
              <a:t> </a:t>
            </a:r>
            <a:r>
              <a:rPr kumimoji="0" lang="fr-FR" sz="1100" b="0" i="1" u="none" strike="noStrike" kern="1200" cap="none" spc="0" normalizeH="0" baseline="0" noProof="0" dirty="0">
                <a:ln>
                  <a:noFill/>
                </a:ln>
                <a:solidFill>
                  <a:prstClr val="black"/>
                </a:solidFill>
                <a:effectLst/>
                <a:uLnTx/>
                <a:uFillTx/>
                <a:latin typeface="Arial MT"/>
                <a:ea typeface="Arial MT"/>
                <a:cs typeface="Arial MT"/>
              </a:rPr>
              <a:t>option Système*</a:t>
            </a:r>
            <a:endParaRPr kumimoji="0" lang="fr-FR" sz="1100" b="0" i="0" u="none" strike="noStrike" kern="1200" cap="none" spc="0" normalizeH="0" baseline="0" noProof="0" dirty="0">
              <a:ln>
                <a:noFill/>
              </a:ln>
              <a:solidFill>
                <a:prstClr val="black"/>
              </a:solidFill>
              <a:effectLst/>
              <a:uLnTx/>
              <a:uFillTx/>
              <a:latin typeface="Arial MT"/>
              <a:ea typeface="Arial MT"/>
              <a:cs typeface="Arial MT"/>
            </a:endParaRPr>
          </a:p>
          <a:p>
            <a:pPr marL="342900" marR="0" lvl="0" indent="-342900" algn="l" defTabSz="914400" rtl="0" eaLnBrk="1" fontAlgn="auto" latinLnBrk="0" hangingPunct="1">
              <a:lnSpc>
                <a:spcPct val="100000"/>
              </a:lnSpc>
              <a:spcBef>
                <a:spcPts val="170"/>
              </a:spcBef>
              <a:spcAft>
                <a:spcPts val="0"/>
              </a:spcAft>
              <a:buClrTx/>
              <a:buSzTx/>
              <a:buFont typeface="Wingdings" panose="05000000000000000000" pitchFamily="2" charset="2"/>
              <a:buChar char=""/>
              <a:tabLst>
                <a:tab pos="1130935" algn="l"/>
                <a:tab pos="1131570" algn="l"/>
              </a:tabLst>
              <a:defRPr/>
            </a:pPr>
            <a:r>
              <a:rPr kumimoji="0" lang="fr-FR" sz="1100" b="0" i="1" u="none" strike="noStrike" kern="1200" cap="none" spc="0" normalizeH="0" baseline="0" noProof="0" dirty="0">
                <a:ln>
                  <a:noFill/>
                </a:ln>
                <a:solidFill>
                  <a:prstClr val="black"/>
                </a:solidFill>
                <a:effectLst/>
                <a:uLnTx/>
                <a:uFillTx/>
                <a:latin typeface="Arial MT"/>
                <a:ea typeface="Arial MT"/>
                <a:cs typeface="Arial MT"/>
              </a:rPr>
              <a:t>Aéronautique</a:t>
            </a:r>
            <a:r>
              <a:rPr kumimoji="0" lang="fr-FR" sz="1100" b="0" i="1" u="none" strike="noStrike" kern="1200" cap="none" spc="-25" normalizeH="0" baseline="0" noProof="0" dirty="0">
                <a:ln>
                  <a:noFill/>
                </a:ln>
                <a:solidFill>
                  <a:prstClr val="black"/>
                </a:solidFill>
                <a:effectLst/>
                <a:uLnTx/>
                <a:uFillTx/>
                <a:latin typeface="Arial MT"/>
                <a:ea typeface="Arial MT"/>
                <a:cs typeface="Arial MT"/>
              </a:rPr>
              <a:t> </a:t>
            </a:r>
            <a:r>
              <a:rPr kumimoji="0" lang="fr-FR" sz="1100" b="0" i="1" u="none" strike="noStrike" kern="1200" cap="none" spc="0" normalizeH="0" baseline="0" noProof="0" dirty="0">
                <a:ln>
                  <a:noFill/>
                </a:ln>
                <a:solidFill>
                  <a:prstClr val="black"/>
                </a:solidFill>
                <a:effectLst/>
                <a:uLnTx/>
                <a:uFillTx/>
                <a:latin typeface="Arial MT"/>
                <a:ea typeface="Arial MT"/>
                <a:cs typeface="Arial MT"/>
              </a:rPr>
              <a:t>option</a:t>
            </a:r>
            <a:r>
              <a:rPr kumimoji="0" lang="fr-FR" sz="1100" b="0" i="1" u="none" strike="noStrike" kern="1200" cap="none" spc="-10" normalizeH="0" baseline="0" noProof="0" dirty="0">
                <a:ln>
                  <a:noFill/>
                </a:ln>
                <a:solidFill>
                  <a:prstClr val="black"/>
                </a:solidFill>
                <a:effectLst/>
                <a:uLnTx/>
                <a:uFillTx/>
                <a:latin typeface="Arial MT"/>
                <a:ea typeface="Arial MT"/>
                <a:cs typeface="Arial MT"/>
              </a:rPr>
              <a:t> </a:t>
            </a:r>
            <a:r>
              <a:rPr kumimoji="0" lang="fr-FR" sz="1100" b="0" i="1" u="none" strike="noStrike" kern="1200" cap="none" spc="0" normalizeH="0" baseline="0" noProof="0" dirty="0">
                <a:ln>
                  <a:noFill/>
                </a:ln>
                <a:solidFill>
                  <a:prstClr val="black"/>
                </a:solidFill>
                <a:effectLst/>
                <a:uLnTx/>
                <a:uFillTx/>
                <a:latin typeface="Arial MT"/>
                <a:ea typeface="Arial MT"/>
                <a:cs typeface="Arial MT"/>
              </a:rPr>
              <a:t>Structure*</a:t>
            </a:r>
            <a:endParaRPr kumimoji="0" lang="fr-FR" sz="1100" b="0" i="0" u="none" strike="noStrike" kern="1200" cap="none" spc="0" normalizeH="0" baseline="0" noProof="0" dirty="0">
              <a:ln>
                <a:noFill/>
              </a:ln>
              <a:solidFill>
                <a:prstClr val="black"/>
              </a:solidFill>
              <a:effectLst/>
              <a:uLnTx/>
              <a:uFillTx/>
              <a:latin typeface="Arial MT"/>
              <a:ea typeface="Arial MT"/>
              <a:cs typeface="Arial MT"/>
            </a:endParaRPr>
          </a:p>
          <a:p>
            <a:pPr marL="342900" marR="0" lvl="0" indent="-342900" algn="l" defTabSz="914400" rtl="0" eaLnBrk="1" fontAlgn="auto" latinLnBrk="0" hangingPunct="1">
              <a:lnSpc>
                <a:spcPct val="100000"/>
              </a:lnSpc>
              <a:spcBef>
                <a:spcPts val="170"/>
              </a:spcBef>
              <a:spcAft>
                <a:spcPts val="0"/>
              </a:spcAft>
              <a:buClrTx/>
              <a:buSzTx/>
              <a:buFont typeface="Wingdings" panose="05000000000000000000" pitchFamily="2" charset="2"/>
              <a:buChar char=""/>
              <a:tabLst>
                <a:tab pos="1130935" algn="l"/>
                <a:tab pos="1131570" algn="l"/>
              </a:tabLst>
              <a:defRPr/>
            </a:pPr>
            <a:r>
              <a:rPr kumimoji="0" lang="fr-FR" sz="1100" b="0" i="1" u="none" strike="noStrike" kern="1200" cap="none" spc="0" normalizeH="0" baseline="0" noProof="0" dirty="0">
                <a:ln>
                  <a:noFill/>
                </a:ln>
                <a:solidFill>
                  <a:prstClr val="black"/>
                </a:solidFill>
                <a:effectLst/>
                <a:uLnTx/>
                <a:uFillTx/>
                <a:latin typeface="Arial MT"/>
                <a:ea typeface="Arial MT"/>
                <a:cs typeface="Arial MT"/>
              </a:rPr>
              <a:t>Aviation</a:t>
            </a:r>
            <a:r>
              <a:rPr kumimoji="0" lang="fr-FR" sz="1100" b="0" i="1" u="none" strike="noStrike" kern="1200" cap="none" spc="-15" normalizeH="0" baseline="0" noProof="0" dirty="0">
                <a:ln>
                  <a:noFill/>
                </a:ln>
                <a:solidFill>
                  <a:prstClr val="black"/>
                </a:solidFill>
                <a:effectLst/>
                <a:uLnTx/>
                <a:uFillTx/>
                <a:latin typeface="Arial MT"/>
                <a:ea typeface="Arial MT"/>
                <a:cs typeface="Arial MT"/>
              </a:rPr>
              <a:t> </a:t>
            </a:r>
            <a:r>
              <a:rPr kumimoji="0" lang="fr-FR" sz="1100" b="0" i="1" u="none" strike="noStrike" kern="1200" cap="none" spc="0" normalizeH="0" baseline="0" noProof="0" dirty="0">
                <a:ln>
                  <a:noFill/>
                </a:ln>
                <a:solidFill>
                  <a:prstClr val="black"/>
                </a:solidFill>
                <a:effectLst/>
                <a:uLnTx/>
                <a:uFillTx/>
                <a:latin typeface="Arial MT"/>
                <a:ea typeface="Arial MT"/>
                <a:cs typeface="Arial MT"/>
              </a:rPr>
              <a:t>générale*</a:t>
            </a:r>
            <a:endParaRPr kumimoji="0" lang="fr-FR" sz="1100" b="0" i="0" u="none" strike="noStrike" kern="1200" cap="none" spc="0" normalizeH="0" baseline="0" noProof="0" dirty="0">
              <a:ln>
                <a:noFill/>
              </a:ln>
              <a:solidFill>
                <a:prstClr val="black"/>
              </a:solidFill>
              <a:effectLst/>
              <a:uLnTx/>
              <a:uFillTx/>
              <a:latin typeface="Arial MT"/>
              <a:ea typeface="Arial MT"/>
              <a:cs typeface="Arial MT"/>
            </a:endParaRPr>
          </a:p>
        </p:txBody>
      </p:sp>
      <p:sp>
        <p:nvSpPr>
          <p:cNvPr id="6" name="Rectangle 5">
            <a:extLst>
              <a:ext uri="{FF2B5EF4-FFF2-40B4-BE49-F238E27FC236}">
                <a16:creationId xmlns:a16="http://schemas.microsoft.com/office/drawing/2014/main" id="{F584DF74-C550-462E-8ECE-8224A4E413B4}"/>
              </a:ext>
            </a:extLst>
          </p:cNvPr>
          <p:cNvSpPr/>
          <p:nvPr/>
        </p:nvSpPr>
        <p:spPr>
          <a:xfrm>
            <a:off x="409575" y="5368861"/>
            <a:ext cx="6096000" cy="1292662"/>
          </a:xfrm>
          <a:prstGeom prst="rect">
            <a:avLst/>
          </a:prstGeom>
        </p:spPr>
        <p:txBody>
          <a:bodyPr>
            <a:spAutoFit/>
          </a:bodyPr>
          <a:lstStyle/>
          <a:p>
            <a:pPr marL="320040" marR="0" lvl="0" indent="0" algn="l" defTabSz="914400" rtl="0" eaLnBrk="1" fontAlgn="auto" latinLnBrk="0" hangingPunct="1">
              <a:lnSpc>
                <a:spcPct val="100000"/>
              </a:lnSpc>
              <a:spcBef>
                <a:spcPts val="0"/>
              </a:spcBef>
              <a:spcAft>
                <a:spcPts val="0"/>
              </a:spcAft>
              <a:buClrTx/>
              <a:buSzTx/>
              <a:buFontTx/>
              <a:buNone/>
              <a:tabLst/>
              <a:defRPr/>
            </a:pPr>
            <a:r>
              <a:rPr kumimoji="0" lang="fr-FR" sz="1100" b="1" i="1" u="none" strike="noStrike" kern="1200" cap="none" spc="0" normalizeH="0" baseline="0" noProof="0" dirty="0">
                <a:ln>
                  <a:noFill/>
                </a:ln>
                <a:solidFill>
                  <a:srgbClr val="0070C0"/>
                </a:solidFill>
                <a:effectLst/>
                <a:uLnTx/>
                <a:uFillTx/>
                <a:latin typeface="Arial" panose="020B0604020202020204" pitchFamily="34" charset="0"/>
                <a:ea typeface="Arial" panose="020B0604020202020204" pitchFamily="34" charset="0"/>
                <a:cs typeface="+mn-cs"/>
              </a:rPr>
              <a:t>Métiers</a:t>
            </a:r>
            <a:r>
              <a:rPr kumimoji="0" lang="fr-FR" sz="1100" b="1" i="1" u="none" strike="noStrike" kern="1200" cap="none" spc="-20" normalizeH="0" baseline="0" noProof="0" dirty="0">
                <a:ln>
                  <a:noFill/>
                </a:ln>
                <a:solidFill>
                  <a:srgbClr val="0070C0"/>
                </a:solidFill>
                <a:effectLst/>
                <a:uLnTx/>
                <a:uFillTx/>
                <a:latin typeface="Arial" panose="020B0604020202020204" pitchFamily="34" charset="0"/>
                <a:ea typeface="Arial" panose="020B0604020202020204" pitchFamily="34" charset="0"/>
                <a:cs typeface="+mn-cs"/>
              </a:rPr>
              <a:t> </a:t>
            </a:r>
            <a:r>
              <a:rPr kumimoji="0" lang="fr-FR" sz="1100" b="1" i="1" u="none" strike="noStrike" kern="1200" cap="none" spc="0" normalizeH="0" baseline="0" noProof="0" dirty="0">
                <a:ln>
                  <a:noFill/>
                </a:ln>
                <a:solidFill>
                  <a:srgbClr val="0070C0"/>
                </a:solidFill>
                <a:effectLst/>
                <a:uLnTx/>
                <a:uFillTx/>
                <a:latin typeface="Arial" panose="020B0604020202020204" pitchFamily="34" charset="0"/>
                <a:ea typeface="Arial" panose="020B0604020202020204" pitchFamily="34" charset="0"/>
                <a:cs typeface="+mn-cs"/>
              </a:rPr>
              <a:t>de</a:t>
            </a:r>
            <a:r>
              <a:rPr kumimoji="0" lang="fr-FR" sz="1100" b="1" i="1" u="none" strike="noStrike" kern="1200" cap="none" spc="-25" normalizeH="0" baseline="0" noProof="0" dirty="0">
                <a:ln>
                  <a:noFill/>
                </a:ln>
                <a:solidFill>
                  <a:srgbClr val="0070C0"/>
                </a:solidFill>
                <a:effectLst/>
                <a:uLnTx/>
                <a:uFillTx/>
                <a:latin typeface="Arial" panose="020B0604020202020204" pitchFamily="34" charset="0"/>
                <a:ea typeface="Arial" panose="020B0604020202020204" pitchFamily="34" charset="0"/>
                <a:cs typeface="+mn-cs"/>
              </a:rPr>
              <a:t> </a:t>
            </a:r>
            <a:r>
              <a:rPr kumimoji="0" lang="fr-FR" sz="1100" b="1" i="1" u="none" strike="noStrike" kern="1200" cap="none" spc="0" normalizeH="0" baseline="0" noProof="0" dirty="0">
                <a:ln>
                  <a:noFill/>
                </a:ln>
                <a:solidFill>
                  <a:srgbClr val="0070C0"/>
                </a:solidFill>
                <a:effectLst/>
                <a:uLnTx/>
                <a:uFillTx/>
                <a:latin typeface="Arial" panose="020B0604020202020204" pitchFamily="34" charset="0"/>
                <a:ea typeface="Arial" panose="020B0604020202020204" pitchFamily="34" charset="0"/>
                <a:cs typeface="+mn-cs"/>
              </a:rPr>
              <a:t>la Mer</a:t>
            </a:r>
            <a:endParaRPr kumimoji="0" lang="fr-FR" sz="1100" b="1" i="0" u="none" strike="noStrike" kern="1200" cap="none" spc="0" normalizeH="0" baseline="0" noProof="0" dirty="0">
              <a:ln>
                <a:noFill/>
              </a:ln>
              <a:solidFill>
                <a:srgbClr val="0070C0"/>
              </a:solidFill>
              <a:effectLst/>
              <a:uLnTx/>
              <a:uFillTx/>
              <a:latin typeface="Arial" panose="020B0604020202020204" pitchFamily="34" charset="0"/>
              <a:ea typeface="Arial" panose="020B0604020202020204" pitchFamily="34" charset="0"/>
              <a:cs typeface="+mn-cs"/>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fr-FR" sz="1100" b="0" i="1" u="none" strike="noStrike" kern="1200" cap="none" spc="0" normalizeH="0" baseline="0" noProof="0" dirty="0">
                <a:ln>
                  <a:noFill/>
                </a:ln>
                <a:solidFill>
                  <a:prstClr val="black"/>
                </a:solidFill>
                <a:effectLst/>
                <a:uLnTx/>
                <a:uFillTx/>
                <a:latin typeface="Arial MT"/>
                <a:ea typeface="Arial" panose="020B0604020202020204" pitchFamily="34" charset="0"/>
                <a:cs typeface="+mn-cs"/>
              </a:rPr>
              <a:t>Conduite et gestion des entreprises maritimes commerce/plaisance professionnelle Option voile ou Yacht*</a:t>
            </a:r>
            <a:endParaRPr kumimoji="0" lang="fr-FR" sz="1100" b="1"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fr-FR" sz="1100" b="0" i="1" u="none" strike="noStrike" kern="1200" cap="none" spc="0" normalizeH="0" baseline="0" noProof="0" dirty="0">
                <a:ln>
                  <a:noFill/>
                </a:ln>
                <a:solidFill>
                  <a:prstClr val="black"/>
                </a:solidFill>
                <a:effectLst/>
                <a:uLnTx/>
                <a:uFillTx/>
                <a:latin typeface="Arial MT"/>
                <a:ea typeface="Arial" panose="020B0604020202020204" pitchFamily="34" charset="0"/>
                <a:cs typeface="+mn-cs"/>
              </a:rPr>
              <a:t>Conduite et gestion des entreprises maritimes-pêche*</a:t>
            </a:r>
            <a:endParaRPr kumimoji="0" lang="fr-FR" sz="1100" b="1"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fr-FR" sz="1100" b="0" i="1" u="none" strike="noStrike" kern="1200" cap="none" spc="0" normalizeH="0" baseline="0" noProof="0" dirty="0">
                <a:ln>
                  <a:noFill/>
                </a:ln>
                <a:solidFill>
                  <a:prstClr val="black"/>
                </a:solidFill>
                <a:effectLst/>
                <a:uLnTx/>
                <a:uFillTx/>
                <a:latin typeface="Arial MT"/>
                <a:ea typeface="Arial" panose="020B0604020202020204" pitchFamily="34" charset="0"/>
                <a:cs typeface="+mn-cs"/>
              </a:rPr>
              <a:t>Électromécanicien de marine*</a:t>
            </a:r>
            <a:endParaRPr kumimoji="0" lang="fr-FR" sz="1100" b="1"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fr-FR" sz="1100" b="0" i="1" u="none" strike="noStrike" kern="1200" cap="none" spc="0" normalizeH="0" baseline="0" noProof="0" dirty="0">
                <a:ln>
                  <a:noFill/>
                </a:ln>
                <a:solidFill>
                  <a:prstClr val="black"/>
                </a:solidFill>
                <a:effectLst/>
                <a:uLnTx/>
                <a:uFillTx/>
                <a:latin typeface="Arial MT"/>
                <a:ea typeface="Arial" panose="020B0604020202020204" pitchFamily="34" charset="0"/>
                <a:cs typeface="+mn-cs"/>
              </a:rPr>
              <a:t>Polyvalent navigant pont/machine*</a:t>
            </a:r>
            <a:endParaRPr kumimoji="0" lang="fr-FR" sz="1100" b="1"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endParaRPr>
          </a:p>
          <a:p>
            <a:pPr marL="228600" marR="0" lvl="0" indent="0" algn="l"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srgbClr val="E08A62"/>
                </a:solidFill>
                <a:effectLst/>
                <a:uLnTx/>
                <a:uFillTx/>
                <a:latin typeface="Arial" panose="020B0604020202020204" pitchFamily="34" charset="0"/>
                <a:ea typeface="Arial" panose="020B0604020202020204" pitchFamily="34" charset="0"/>
                <a:cs typeface="+mn-cs"/>
              </a:rPr>
              <a:t> </a:t>
            </a:r>
            <a:endParaRPr kumimoji="0" lang="fr-FR" sz="1200" b="1"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endParaRPr>
          </a:p>
        </p:txBody>
      </p:sp>
      <p:sp>
        <p:nvSpPr>
          <p:cNvPr id="8" name="Rectangle 7">
            <a:extLst>
              <a:ext uri="{FF2B5EF4-FFF2-40B4-BE49-F238E27FC236}">
                <a16:creationId xmlns:a16="http://schemas.microsoft.com/office/drawing/2014/main" id="{DA6F57F8-3A4D-4233-BF5A-9D4BC292F807}"/>
              </a:ext>
            </a:extLst>
          </p:cNvPr>
          <p:cNvSpPr/>
          <p:nvPr/>
        </p:nvSpPr>
        <p:spPr>
          <a:xfrm>
            <a:off x="0" y="3267185"/>
            <a:ext cx="6096000" cy="1964640"/>
          </a:xfrm>
          <a:prstGeom prst="rect">
            <a:avLst/>
          </a:prstGeom>
        </p:spPr>
        <p:txBody>
          <a:bodyPr>
            <a:spAutoFit/>
          </a:bodyPr>
          <a:lstStyle/>
          <a:p>
            <a:pPr marL="320040" marR="0" lvl="0" indent="0" algn="l" defTabSz="914400" rtl="0" eaLnBrk="1" fontAlgn="auto" latinLnBrk="0" hangingPunct="1">
              <a:lnSpc>
                <a:spcPct val="100000"/>
              </a:lnSpc>
              <a:spcBef>
                <a:spcPts val="0"/>
              </a:spcBef>
              <a:spcAft>
                <a:spcPts val="0"/>
              </a:spcAft>
              <a:buClrTx/>
              <a:buSzTx/>
              <a:buFontTx/>
              <a:buNone/>
              <a:tabLst/>
              <a:defRPr/>
            </a:pPr>
            <a:r>
              <a:rPr kumimoji="0" lang="fr-FR" sz="1100" b="1" i="0" u="none" strike="noStrike" kern="1200" cap="none" spc="0" normalizeH="0" baseline="0" noProof="0" dirty="0">
                <a:ln>
                  <a:noFill/>
                </a:ln>
                <a:solidFill>
                  <a:srgbClr val="E08A62"/>
                </a:solidFill>
                <a:effectLst/>
                <a:uLnTx/>
                <a:uFillTx/>
                <a:latin typeface="Arial" panose="020B0604020202020204" pitchFamily="34" charset="0"/>
                <a:ea typeface="Arial" panose="020B0604020202020204" pitchFamily="34" charset="0"/>
                <a:cs typeface="+mn-cs"/>
              </a:rPr>
              <a:t>           </a:t>
            </a:r>
            <a:r>
              <a:rPr kumimoji="0" lang="fr-FR" sz="1100" b="1" i="0" u="none" strike="noStrike" kern="1200" cap="none" spc="0" normalizeH="0" baseline="0" noProof="0" dirty="0">
                <a:ln>
                  <a:noFill/>
                </a:ln>
                <a:solidFill>
                  <a:srgbClr val="0070C0"/>
                </a:solidFill>
                <a:effectLst/>
                <a:uLnTx/>
                <a:uFillTx/>
                <a:latin typeface="Arial" panose="020B0604020202020204" pitchFamily="34" charset="0"/>
                <a:ea typeface="Arial" panose="020B0604020202020204" pitchFamily="34" charset="0"/>
                <a:cs typeface="+mn-cs"/>
              </a:rPr>
              <a:t>Métiers</a:t>
            </a:r>
            <a:r>
              <a:rPr kumimoji="0" lang="fr-FR" sz="1100" b="1" i="0" u="none" strike="noStrike" kern="1200" cap="none" spc="-10" normalizeH="0" baseline="0" noProof="0" dirty="0">
                <a:ln>
                  <a:noFill/>
                </a:ln>
                <a:solidFill>
                  <a:srgbClr val="0070C0"/>
                </a:solidFill>
                <a:effectLst/>
                <a:uLnTx/>
                <a:uFillTx/>
                <a:latin typeface="Arial" panose="020B0604020202020204" pitchFamily="34" charset="0"/>
                <a:ea typeface="Arial" panose="020B0604020202020204" pitchFamily="34" charset="0"/>
                <a:cs typeface="+mn-cs"/>
              </a:rPr>
              <a:t> </a:t>
            </a:r>
            <a:r>
              <a:rPr kumimoji="0" lang="fr-FR" sz="1100" b="1" i="0" u="none" strike="noStrike" kern="1200" cap="none" spc="0" normalizeH="0" baseline="0" noProof="0" dirty="0">
                <a:ln>
                  <a:noFill/>
                </a:ln>
                <a:solidFill>
                  <a:srgbClr val="0070C0"/>
                </a:solidFill>
                <a:effectLst/>
                <a:uLnTx/>
                <a:uFillTx/>
                <a:latin typeface="Arial" panose="020B0604020202020204" pitchFamily="34" charset="0"/>
                <a:ea typeface="Arial" panose="020B0604020202020204" pitchFamily="34" charset="0"/>
                <a:cs typeface="+mn-cs"/>
              </a:rPr>
              <a:t>de</a:t>
            </a:r>
            <a:r>
              <a:rPr kumimoji="0" lang="fr-FR" sz="1100" b="1" i="0" u="none" strike="noStrike" kern="1200" cap="none" spc="-20" normalizeH="0" baseline="0" noProof="0" dirty="0">
                <a:ln>
                  <a:noFill/>
                </a:ln>
                <a:solidFill>
                  <a:srgbClr val="0070C0"/>
                </a:solidFill>
                <a:effectLst/>
                <a:uLnTx/>
                <a:uFillTx/>
                <a:latin typeface="Arial" panose="020B0604020202020204" pitchFamily="34" charset="0"/>
                <a:ea typeface="Arial" panose="020B0604020202020204" pitchFamily="34" charset="0"/>
                <a:cs typeface="+mn-cs"/>
              </a:rPr>
              <a:t> </a:t>
            </a:r>
            <a:r>
              <a:rPr kumimoji="0" lang="fr-FR" sz="1100" b="1" i="0" u="none" strike="noStrike" kern="1200" cap="none" spc="0" normalizeH="0" baseline="0" noProof="0" dirty="0">
                <a:ln>
                  <a:noFill/>
                </a:ln>
                <a:solidFill>
                  <a:srgbClr val="0070C0"/>
                </a:solidFill>
                <a:effectLst/>
                <a:uLnTx/>
                <a:uFillTx/>
                <a:latin typeface="Arial" panose="020B0604020202020204" pitchFamily="34" charset="0"/>
                <a:ea typeface="Arial" panose="020B0604020202020204" pitchFamily="34" charset="0"/>
                <a:cs typeface="+mn-cs"/>
              </a:rPr>
              <a:t>la</a:t>
            </a:r>
            <a:r>
              <a:rPr kumimoji="0" lang="fr-FR" sz="1100" b="1" i="0" u="none" strike="noStrike" kern="1200" cap="none" spc="-10" normalizeH="0" baseline="0" noProof="0" dirty="0">
                <a:ln>
                  <a:noFill/>
                </a:ln>
                <a:solidFill>
                  <a:srgbClr val="0070C0"/>
                </a:solidFill>
                <a:effectLst/>
                <a:uLnTx/>
                <a:uFillTx/>
                <a:latin typeface="Arial" panose="020B0604020202020204" pitchFamily="34" charset="0"/>
                <a:ea typeface="Arial" panose="020B0604020202020204" pitchFamily="34" charset="0"/>
                <a:cs typeface="+mn-cs"/>
              </a:rPr>
              <a:t> </a:t>
            </a:r>
            <a:r>
              <a:rPr kumimoji="0" lang="fr-FR" sz="1100" b="1" i="0" u="none" strike="noStrike" kern="1200" cap="none" spc="0" normalizeH="0" baseline="0" noProof="0" dirty="0">
                <a:ln>
                  <a:noFill/>
                </a:ln>
                <a:solidFill>
                  <a:srgbClr val="0070C0"/>
                </a:solidFill>
                <a:effectLst/>
                <a:uLnTx/>
                <a:uFillTx/>
                <a:latin typeface="Arial" panose="020B0604020202020204" pitchFamily="34" charset="0"/>
                <a:ea typeface="Arial" panose="020B0604020202020204" pitchFamily="34" charset="0"/>
                <a:cs typeface="+mn-cs"/>
              </a:rPr>
              <a:t>réalisation d’ensembles</a:t>
            </a:r>
            <a:r>
              <a:rPr kumimoji="0" lang="fr-FR" sz="1100" b="1" i="0" u="none" strike="noStrike" kern="1200" cap="none" spc="-10" normalizeH="0" baseline="0" noProof="0" dirty="0">
                <a:ln>
                  <a:noFill/>
                </a:ln>
                <a:solidFill>
                  <a:srgbClr val="0070C0"/>
                </a:solidFill>
                <a:effectLst/>
                <a:uLnTx/>
                <a:uFillTx/>
                <a:latin typeface="Arial" panose="020B0604020202020204" pitchFamily="34" charset="0"/>
                <a:ea typeface="Arial" panose="020B0604020202020204" pitchFamily="34" charset="0"/>
                <a:cs typeface="+mn-cs"/>
              </a:rPr>
              <a:t> </a:t>
            </a:r>
            <a:r>
              <a:rPr kumimoji="0" lang="fr-FR" sz="1100" b="1" i="0" u="none" strike="noStrike" kern="1200" cap="none" spc="0" normalizeH="0" baseline="0" noProof="0" dirty="0">
                <a:ln>
                  <a:noFill/>
                </a:ln>
                <a:solidFill>
                  <a:srgbClr val="0070C0"/>
                </a:solidFill>
                <a:effectLst/>
                <a:uLnTx/>
                <a:uFillTx/>
                <a:latin typeface="Arial" panose="020B0604020202020204" pitchFamily="34" charset="0"/>
                <a:ea typeface="Arial" panose="020B0604020202020204" pitchFamily="34" charset="0"/>
                <a:cs typeface="+mn-cs"/>
              </a:rPr>
              <a:t>mécaniques</a:t>
            </a:r>
            <a:r>
              <a:rPr kumimoji="0" lang="fr-FR" sz="1100" b="1" i="0" u="none" strike="noStrike" kern="1200" cap="none" spc="-20" normalizeH="0" baseline="0" noProof="0" dirty="0">
                <a:ln>
                  <a:noFill/>
                </a:ln>
                <a:solidFill>
                  <a:srgbClr val="0070C0"/>
                </a:solidFill>
                <a:effectLst/>
                <a:uLnTx/>
                <a:uFillTx/>
                <a:latin typeface="Arial" panose="020B0604020202020204" pitchFamily="34" charset="0"/>
                <a:ea typeface="Arial" panose="020B0604020202020204" pitchFamily="34" charset="0"/>
                <a:cs typeface="+mn-cs"/>
              </a:rPr>
              <a:t> </a:t>
            </a:r>
            <a:r>
              <a:rPr kumimoji="0" lang="fr-FR" sz="1100" b="1" i="0" u="none" strike="noStrike" kern="1200" cap="none" spc="0" normalizeH="0" baseline="0" noProof="0" dirty="0">
                <a:ln>
                  <a:noFill/>
                </a:ln>
                <a:solidFill>
                  <a:srgbClr val="0070C0"/>
                </a:solidFill>
                <a:effectLst/>
                <a:uLnTx/>
                <a:uFillTx/>
                <a:latin typeface="Arial" panose="020B0604020202020204" pitchFamily="34" charset="0"/>
                <a:ea typeface="Arial" panose="020B0604020202020204" pitchFamily="34" charset="0"/>
                <a:cs typeface="+mn-cs"/>
              </a:rPr>
              <a:t>et</a:t>
            </a:r>
            <a:r>
              <a:rPr kumimoji="0" lang="fr-FR" sz="1100" b="1" i="0" u="none" strike="noStrike" kern="1200" cap="none" spc="-10" normalizeH="0" baseline="0" noProof="0" dirty="0">
                <a:ln>
                  <a:noFill/>
                </a:ln>
                <a:solidFill>
                  <a:srgbClr val="0070C0"/>
                </a:solidFill>
                <a:effectLst/>
                <a:uLnTx/>
                <a:uFillTx/>
                <a:latin typeface="Arial" panose="020B0604020202020204" pitchFamily="34" charset="0"/>
                <a:ea typeface="Arial" panose="020B0604020202020204" pitchFamily="34" charset="0"/>
                <a:cs typeface="+mn-cs"/>
              </a:rPr>
              <a:t> </a:t>
            </a:r>
            <a:r>
              <a:rPr kumimoji="0" lang="fr-FR" sz="1100" b="1" i="0" u="none" strike="noStrike" kern="1200" cap="none" spc="0" normalizeH="0" baseline="0" noProof="0" dirty="0">
                <a:ln>
                  <a:noFill/>
                </a:ln>
                <a:solidFill>
                  <a:srgbClr val="0070C0"/>
                </a:solidFill>
                <a:effectLst/>
                <a:uLnTx/>
                <a:uFillTx/>
                <a:latin typeface="Arial" panose="020B0604020202020204" pitchFamily="34" charset="0"/>
                <a:ea typeface="Arial" panose="020B0604020202020204" pitchFamily="34" charset="0"/>
                <a:cs typeface="+mn-cs"/>
              </a:rPr>
              <a:t>industriels</a:t>
            </a:r>
          </a:p>
          <a:p>
            <a:pPr marL="742950" marR="0" lvl="1" indent="-285750" algn="l" defTabSz="914400" rtl="0" eaLnBrk="1" fontAlgn="auto" latinLnBrk="0" hangingPunct="1">
              <a:lnSpc>
                <a:spcPct val="100000"/>
              </a:lnSpc>
              <a:spcBef>
                <a:spcPts val="170"/>
              </a:spcBef>
              <a:spcAft>
                <a:spcPts val="0"/>
              </a:spcAft>
              <a:buClrTx/>
              <a:buSzTx/>
              <a:buFont typeface="Wingdings" panose="05000000000000000000" pitchFamily="2" charset="2"/>
              <a:buChar char=""/>
              <a:tabLst>
                <a:tab pos="1130935" algn="l"/>
                <a:tab pos="1131570" algn="l"/>
              </a:tabLst>
              <a:defRPr/>
            </a:pPr>
            <a:r>
              <a:rPr kumimoji="0" lang="fr-FR" sz="1100" b="0" i="0" u="none" strike="noStrike" kern="1200" cap="none" spc="0" normalizeH="0" baseline="0" noProof="0" dirty="0">
                <a:ln>
                  <a:noFill/>
                </a:ln>
                <a:solidFill>
                  <a:prstClr val="black"/>
                </a:solidFill>
                <a:effectLst/>
                <a:uLnTx/>
                <a:uFillTx/>
                <a:latin typeface="Arial MT"/>
                <a:ea typeface="Arial MT"/>
                <a:cs typeface="Arial MT"/>
              </a:rPr>
              <a:t>Fonderie</a:t>
            </a:r>
          </a:p>
          <a:p>
            <a:pPr marL="742950" marR="0" lvl="1" indent="-285750" algn="l" defTabSz="914400" rtl="0" eaLnBrk="1" fontAlgn="auto" latinLnBrk="0" hangingPunct="1">
              <a:lnSpc>
                <a:spcPct val="100000"/>
              </a:lnSpc>
              <a:spcBef>
                <a:spcPts val="170"/>
              </a:spcBef>
              <a:spcAft>
                <a:spcPts val="0"/>
              </a:spcAft>
              <a:buClrTx/>
              <a:buSzTx/>
              <a:buFont typeface="Wingdings" panose="05000000000000000000" pitchFamily="2" charset="2"/>
              <a:buChar char=""/>
              <a:tabLst>
                <a:tab pos="1130935" algn="l"/>
                <a:tab pos="1131570" algn="l"/>
              </a:tabLst>
              <a:defRPr/>
            </a:pPr>
            <a:r>
              <a:rPr kumimoji="0" lang="fr-FR" sz="1100" b="0" i="0" u="none" strike="noStrike" kern="1200" cap="none" spc="0" normalizeH="0" baseline="0" noProof="0" dirty="0">
                <a:ln>
                  <a:noFill/>
                </a:ln>
                <a:solidFill>
                  <a:prstClr val="black"/>
                </a:solidFill>
                <a:effectLst/>
                <a:uLnTx/>
                <a:uFillTx/>
                <a:latin typeface="Arial MT"/>
                <a:ea typeface="Arial MT"/>
                <a:cs typeface="Arial MT"/>
              </a:rPr>
              <a:t>Microtechniques</a:t>
            </a:r>
          </a:p>
          <a:p>
            <a:pPr marL="742950" marR="0" lvl="1" indent="-285750" algn="l" defTabSz="914400" rtl="0" eaLnBrk="1" fontAlgn="auto" latinLnBrk="0" hangingPunct="1">
              <a:lnSpc>
                <a:spcPct val="100000"/>
              </a:lnSpc>
              <a:spcBef>
                <a:spcPts val="170"/>
              </a:spcBef>
              <a:spcAft>
                <a:spcPts val="0"/>
              </a:spcAft>
              <a:buClrTx/>
              <a:buSzTx/>
              <a:buFont typeface="Wingdings" panose="05000000000000000000" pitchFamily="2" charset="2"/>
              <a:buChar char=""/>
              <a:tabLst>
                <a:tab pos="1130935" algn="l"/>
                <a:tab pos="1131570" algn="l"/>
              </a:tabLst>
              <a:defRPr/>
            </a:pPr>
            <a:r>
              <a:rPr kumimoji="0" lang="fr-FR" sz="1100" b="0" i="0" u="none" strike="noStrike" kern="1200" cap="none" spc="0" normalizeH="0" baseline="0" noProof="0" dirty="0">
                <a:ln>
                  <a:noFill/>
                </a:ln>
                <a:solidFill>
                  <a:prstClr val="black"/>
                </a:solidFill>
                <a:effectLst/>
                <a:uLnTx/>
                <a:uFillTx/>
                <a:latin typeface="Arial MT"/>
                <a:ea typeface="Arial MT"/>
                <a:cs typeface="Arial MT"/>
              </a:rPr>
              <a:t>Technicien</a:t>
            </a:r>
            <a:r>
              <a:rPr kumimoji="0" lang="fr-FR" sz="1100" b="0" i="0" u="none" strike="noStrike" kern="1200" cap="none" spc="-20" normalizeH="0" baseline="0" noProof="0" dirty="0">
                <a:ln>
                  <a:noFill/>
                </a:ln>
                <a:solidFill>
                  <a:prstClr val="black"/>
                </a:solidFill>
                <a:effectLst/>
                <a:uLnTx/>
                <a:uFillTx/>
                <a:latin typeface="Arial MT"/>
                <a:ea typeface="Arial MT"/>
                <a:cs typeface="Arial MT"/>
              </a:rPr>
              <a:t> </a:t>
            </a:r>
            <a:r>
              <a:rPr kumimoji="0" lang="fr-FR" sz="1100" b="0" i="0" u="none" strike="noStrike" kern="1200" cap="none" spc="0" normalizeH="0" baseline="0" noProof="0" dirty="0">
                <a:ln>
                  <a:noFill/>
                </a:ln>
                <a:solidFill>
                  <a:prstClr val="black"/>
                </a:solidFill>
                <a:effectLst/>
                <a:uLnTx/>
                <a:uFillTx/>
                <a:latin typeface="Arial MT"/>
                <a:ea typeface="Arial MT"/>
                <a:cs typeface="Arial MT"/>
              </a:rPr>
              <a:t>modeleur</a:t>
            </a:r>
          </a:p>
          <a:p>
            <a:pPr marL="742950" marR="0" lvl="1" indent="-285750" algn="l" defTabSz="914400" rtl="0" eaLnBrk="1" fontAlgn="auto" latinLnBrk="0" hangingPunct="1">
              <a:lnSpc>
                <a:spcPct val="100000"/>
              </a:lnSpc>
              <a:spcBef>
                <a:spcPts val="170"/>
              </a:spcBef>
              <a:spcAft>
                <a:spcPts val="0"/>
              </a:spcAft>
              <a:buClrTx/>
              <a:buSzTx/>
              <a:buFont typeface="Wingdings" panose="05000000000000000000" pitchFamily="2" charset="2"/>
              <a:buChar char=""/>
              <a:tabLst>
                <a:tab pos="1130935" algn="l"/>
                <a:tab pos="1131570" algn="l"/>
              </a:tabLst>
              <a:defRPr/>
            </a:pPr>
            <a:r>
              <a:rPr kumimoji="0" lang="fr-FR" sz="1100" b="0" i="0" u="none" strike="noStrike" kern="1200" cap="none" spc="0" normalizeH="0" baseline="0" noProof="0" dirty="0">
                <a:ln>
                  <a:noFill/>
                </a:ln>
                <a:solidFill>
                  <a:prstClr val="black"/>
                </a:solidFill>
                <a:effectLst/>
                <a:uLnTx/>
                <a:uFillTx/>
                <a:latin typeface="Arial MT"/>
                <a:ea typeface="Arial MT"/>
                <a:cs typeface="Arial MT"/>
              </a:rPr>
              <a:t>Technicien</a:t>
            </a:r>
            <a:r>
              <a:rPr kumimoji="0" lang="fr-FR" sz="1100" b="0" i="0" u="none" strike="noStrike" kern="1200" cap="none" spc="-15" normalizeH="0" baseline="0" noProof="0" dirty="0">
                <a:ln>
                  <a:noFill/>
                </a:ln>
                <a:solidFill>
                  <a:prstClr val="black"/>
                </a:solidFill>
                <a:effectLst/>
                <a:uLnTx/>
                <a:uFillTx/>
                <a:latin typeface="Arial MT"/>
                <a:ea typeface="Arial MT"/>
                <a:cs typeface="Arial MT"/>
              </a:rPr>
              <a:t> </a:t>
            </a:r>
            <a:r>
              <a:rPr kumimoji="0" lang="fr-FR" sz="1100" b="0" i="0" u="none" strike="noStrike" kern="1200" cap="none" spc="0" normalizeH="0" baseline="0" noProof="0" dirty="0">
                <a:ln>
                  <a:noFill/>
                </a:ln>
                <a:solidFill>
                  <a:prstClr val="black"/>
                </a:solidFill>
                <a:effectLst/>
                <a:uLnTx/>
                <a:uFillTx/>
                <a:latin typeface="Arial MT"/>
                <a:ea typeface="Arial MT"/>
                <a:cs typeface="Arial MT"/>
              </a:rPr>
              <a:t>en</a:t>
            </a:r>
            <a:r>
              <a:rPr kumimoji="0" lang="fr-FR" sz="1100" b="0" i="0" u="none" strike="noStrike" kern="1200" cap="none" spc="-25" normalizeH="0" baseline="0" noProof="0" dirty="0">
                <a:ln>
                  <a:noFill/>
                </a:ln>
                <a:solidFill>
                  <a:prstClr val="black"/>
                </a:solidFill>
                <a:effectLst/>
                <a:uLnTx/>
                <a:uFillTx/>
                <a:latin typeface="Arial MT"/>
                <a:ea typeface="Arial MT"/>
                <a:cs typeface="Arial MT"/>
              </a:rPr>
              <a:t> </a:t>
            </a:r>
            <a:r>
              <a:rPr kumimoji="0" lang="fr-FR" sz="1100" b="0" i="0" u="none" strike="noStrike" kern="1200" cap="none" spc="0" normalizeH="0" baseline="0" noProof="0" dirty="0">
                <a:ln>
                  <a:noFill/>
                </a:ln>
                <a:solidFill>
                  <a:prstClr val="black"/>
                </a:solidFill>
                <a:effectLst/>
                <a:uLnTx/>
                <a:uFillTx/>
                <a:latin typeface="Arial MT"/>
                <a:ea typeface="Arial MT"/>
                <a:cs typeface="Arial MT"/>
              </a:rPr>
              <a:t>chaudronnerie</a:t>
            </a:r>
            <a:r>
              <a:rPr kumimoji="0" lang="fr-FR" sz="1100" b="0" i="0" u="none" strike="noStrike" kern="1200" cap="none" spc="-15" normalizeH="0" baseline="0" noProof="0" dirty="0">
                <a:ln>
                  <a:noFill/>
                </a:ln>
                <a:solidFill>
                  <a:prstClr val="black"/>
                </a:solidFill>
                <a:effectLst/>
                <a:uLnTx/>
                <a:uFillTx/>
                <a:latin typeface="Arial MT"/>
                <a:ea typeface="Arial MT"/>
                <a:cs typeface="Arial MT"/>
              </a:rPr>
              <a:t> </a:t>
            </a:r>
            <a:r>
              <a:rPr kumimoji="0" lang="fr-FR" sz="1100" b="0" i="0" u="none" strike="noStrike" kern="1200" cap="none" spc="0" normalizeH="0" baseline="0" noProof="0" dirty="0">
                <a:ln>
                  <a:noFill/>
                </a:ln>
                <a:solidFill>
                  <a:prstClr val="black"/>
                </a:solidFill>
                <a:effectLst/>
                <a:uLnTx/>
                <a:uFillTx/>
                <a:latin typeface="Arial MT"/>
                <a:ea typeface="Arial MT"/>
                <a:cs typeface="Arial MT"/>
              </a:rPr>
              <a:t>industrielle</a:t>
            </a:r>
          </a:p>
          <a:p>
            <a:pPr marL="742950" marR="0" lvl="1" indent="-285750" algn="l" defTabSz="914400" rtl="0" eaLnBrk="1" fontAlgn="auto" latinLnBrk="0" hangingPunct="1">
              <a:lnSpc>
                <a:spcPct val="100000"/>
              </a:lnSpc>
              <a:spcBef>
                <a:spcPts val="170"/>
              </a:spcBef>
              <a:spcAft>
                <a:spcPts val="0"/>
              </a:spcAft>
              <a:buClrTx/>
              <a:buSzTx/>
              <a:buFont typeface="Wingdings" panose="05000000000000000000" pitchFamily="2" charset="2"/>
              <a:buChar char=""/>
              <a:tabLst>
                <a:tab pos="1130935" algn="l"/>
                <a:tab pos="1131570" algn="l"/>
              </a:tabLst>
              <a:defRPr/>
            </a:pPr>
            <a:r>
              <a:rPr kumimoji="0" lang="fr-FR" sz="1100" b="0" i="1" u="none" strike="noStrike" kern="1200" cap="none" spc="0" normalizeH="0" baseline="0" noProof="0" dirty="0">
                <a:ln>
                  <a:noFill/>
                </a:ln>
                <a:solidFill>
                  <a:prstClr val="black"/>
                </a:solidFill>
                <a:effectLst/>
                <a:uLnTx/>
                <a:uFillTx/>
                <a:latin typeface="Arial MT"/>
                <a:ea typeface="Arial MT"/>
                <a:cs typeface="Arial MT"/>
              </a:rPr>
              <a:t>Traitements</a:t>
            </a:r>
            <a:r>
              <a:rPr kumimoji="0" lang="fr-FR" sz="1100" b="0" i="1" u="none" strike="noStrike" kern="1200" cap="none" spc="-15" normalizeH="0" baseline="0" noProof="0" dirty="0">
                <a:ln>
                  <a:noFill/>
                </a:ln>
                <a:solidFill>
                  <a:prstClr val="black"/>
                </a:solidFill>
                <a:effectLst/>
                <a:uLnTx/>
                <a:uFillTx/>
                <a:latin typeface="Arial MT"/>
                <a:ea typeface="Arial MT"/>
                <a:cs typeface="Arial MT"/>
              </a:rPr>
              <a:t> </a:t>
            </a:r>
            <a:r>
              <a:rPr kumimoji="0" lang="fr-FR" sz="1100" b="0" i="1" u="none" strike="noStrike" kern="1200" cap="none" spc="0" normalizeH="0" baseline="0" noProof="0" dirty="0">
                <a:ln>
                  <a:noFill/>
                </a:ln>
                <a:solidFill>
                  <a:prstClr val="black"/>
                </a:solidFill>
                <a:effectLst/>
                <a:uLnTx/>
                <a:uFillTx/>
                <a:latin typeface="Arial MT"/>
                <a:ea typeface="Arial MT"/>
                <a:cs typeface="Arial MT"/>
              </a:rPr>
              <a:t>des</a:t>
            </a:r>
            <a:r>
              <a:rPr kumimoji="0" lang="fr-FR" sz="1100" b="0" i="1" u="none" strike="noStrike" kern="1200" cap="none" spc="-15" normalizeH="0" baseline="0" noProof="0" dirty="0">
                <a:ln>
                  <a:noFill/>
                </a:ln>
                <a:solidFill>
                  <a:prstClr val="black"/>
                </a:solidFill>
                <a:effectLst/>
                <a:uLnTx/>
                <a:uFillTx/>
                <a:latin typeface="Arial MT"/>
                <a:ea typeface="Arial MT"/>
                <a:cs typeface="Arial MT"/>
              </a:rPr>
              <a:t> </a:t>
            </a:r>
            <a:r>
              <a:rPr kumimoji="0" lang="fr-FR" sz="1100" b="0" i="1" u="none" strike="noStrike" kern="1200" cap="none" spc="0" normalizeH="0" baseline="0" noProof="0" dirty="0">
                <a:ln>
                  <a:noFill/>
                </a:ln>
                <a:solidFill>
                  <a:prstClr val="black"/>
                </a:solidFill>
                <a:effectLst/>
                <a:uLnTx/>
                <a:uFillTx/>
                <a:latin typeface="Arial MT"/>
                <a:ea typeface="Arial MT"/>
                <a:cs typeface="Arial MT"/>
              </a:rPr>
              <a:t>matériaux*</a:t>
            </a:r>
            <a:endParaRPr kumimoji="0" lang="fr-FR" sz="1100" b="0" i="0" u="none" strike="noStrike" kern="1200" cap="none" spc="0" normalizeH="0" baseline="0" noProof="0" dirty="0">
              <a:ln>
                <a:noFill/>
              </a:ln>
              <a:solidFill>
                <a:prstClr val="black"/>
              </a:solidFill>
              <a:effectLst/>
              <a:uLnTx/>
              <a:uFillTx/>
              <a:latin typeface="Arial MT"/>
              <a:ea typeface="Arial MT"/>
              <a:cs typeface="Arial MT"/>
            </a:endParaRPr>
          </a:p>
          <a:p>
            <a:pPr marL="742950" marR="0" lvl="1" indent="-285750" algn="l" defTabSz="914400" rtl="0" eaLnBrk="1" fontAlgn="auto" latinLnBrk="0" hangingPunct="1">
              <a:lnSpc>
                <a:spcPct val="100000"/>
              </a:lnSpc>
              <a:spcBef>
                <a:spcPts val="170"/>
              </a:spcBef>
              <a:spcAft>
                <a:spcPts val="0"/>
              </a:spcAft>
              <a:buClrTx/>
              <a:buSzTx/>
              <a:buFont typeface="Wingdings" panose="05000000000000000000" pitchFamily="2" charset="2"/>
              <a:buChar char=""/>
              <a:tabLst>
                <a:tab pos="1130935" algn="l"/>
                <a:tab pos="1131570" algn="l"/>
              </a:tabLst>
              <a:defRPr/>
            </a:pPr>
            <a:r>
              <a:rPr kumimoji="0" lang="fr-FR" sz="1100" b="0" i="0" u="none" strike="noStrike" kern="1200" cap="none" spc="0" normalizeH="0" baseline="0" noProof="0" dirty="0">
                <a:ln>
                  <a:noFill/>
                </a:ln>
                <a:solidFill>
                  <a:prstClr val="black"/>
                </a:solidFill>
                <a:effectLst/>
                <a:uLnTx/>
                <a:uFillTx/>
                <a:latin typeface="Arial MT"/>
                <a:ea typeface="Arial MT"/>
                <a:cs typeface="Arial MT"/>
              </a:rPr>
              <a:t>Technicien</a:t>
            </a:r>
            <a:r>
              <a:rPr kumimoji="0" lang="fr-FR" sz="1100" b="0" i="0" u="none" strike="noStrike" kern="1200" cap="none" spc="-10" normalizeH="0" baseline="0" noProof="0" dirty="0">
                <a:ln>
                  <a:noFill/>
                </a:ln>
                <a:solidFill>
                  <a:prstClr val="black"/>
                </a:solidFill>
                <a:effectLst/>
                <a:uLnTx/>
                <a:uFillTx/>
                <a:latin typeface="Arial MT"/>
                <a:ea typeface="Arial MT"/>
                <a:cs typeface="Arial MT"/>
              </a:rPr>
              <a:t> </a:t>
            </a:r>
            <a:r>
              <a:rPr kumimoji="0" lang="fr-FR" sz="1100" b="0" i="0" u="none" strike="noStrike" kern="1200" cap="none" spc="0" normalizeH="0" baseline="0" noProof="0" dirty="0">
                <a:ln>
                  <a:noFill/>
                </a:ln>
                <a:solidFill>
                  <a:prstClr val="black"/>
                </a:solidFill>
                <a:effectLst/>
                <a:uLnTx/>
                <a:uFillTx/>
                <a:latin typeface="Arial MT"/>
                <a:ea typeface="Arial MT"/>
                <a:cs typeface="Arial MT"/>
              </a:rPr>
              <a:t>en</a:t>
            </a:r>
            <a:r>
              <a:rPr kumimoji="0" lang="fr-FR" sz="1100" b="0" i="0" u="none" strike="noStrike" kern="1200" cap="none" spc="-15" normalizeH="0" baseline="0" noProof="0" dirty="0">
                <a:ln>
                  <a:noFill/>
                </a:ln>
                <a:solidFill>
                  <a:prstClr val="black"/>
                </a:solidFill>
                <a:effectLst/>
                <a:uLnTx/>
                <a:uFillTx/>
                <a:latin typeface="Arial MT"/>
                <a:ea typeface="Arial MT"/>
                <a:cs typeface="Arial MT"/>
              </a:rPr>
              <a:t> </a:t>
            </a:r>
            <a:r>
              <a:rPr kumimoji="0" lang="fr-FR" sz="1100" b="0" i="0" u="none" strike="noStrike" kern="1200" cap="none" spc="0" normalizeH="0" baseline="0" noProof="0" dirty="0">
                <a:ln>
                  <a:noFill/>
                </a:ln>
                <a:solidFill>
                  <a:prstClr val="black"/>
                </a:solidFill>
                <a:effectLst/>
                <a:uLnTx/>
                <a:uFillTx/>
                <a:latin typeface="Arial MT"/>
                <a:ea typeface="Arial MT"/>
                <a:cs typeface="Arial MT"/>
              </a:rPr>
              <a:t>réalisation</a:t>
            </a:r>
            <a:r>
              <a:rPr kumimoji="0" lang="fr-FR" sz="1100" b="0" i="0" u="none" strike="noStrike" kern="1200" cap="none" spc="-15" normalizeH="0" baseline="0" noProof="0" dirty="0">
                <a:ln>
                  <a:noFill/>
                </a:ln>
                <a:solidFill>
                  <a:prstClr val="black"/>
                </a:solidFill>
                <a:effectLst/>
                <a:uLnTx/>
                <a:uFillTx/>
                <a:latin typeface="Arial MT"/>
                <a:ea typeface="Arial MT"/>
                <a:cs typeface="Arial MT"/>
              </a:rPr>
              <a:t> </a:t>
            </a:r>
            <a:r>
              <a:rPr kumimoji="0" lang="fr-FR" sz="1100" b="0" i="0" u="none" strike="noStrike" kern="1200" cap="none" spc="0" normalizeH="0" baseline="0" noProof="0" dirty="0">
                <a:ln>
                  <a:noFill/>
                </a:ln>
                <a:solidFill>
                  <a:prstClr val="black"/>
                </a:solidFill>
                <a:effectLst/>
                <a:uLnTx/>
                <a:uFillTx/>
                <a:latin typeface="Arial MT"/>
                <a:ea typeface="Arial MT"/>
                <a:cs typeface="Arial MT"/>
              </a:rPr>
              <a:t>de</a:t>
            </a:r>
            <a:r>
              <a:rPr kumimoji="0" lang="fr-FR" sz="1100" b="0" i="0" u="none" strike="noStrike" kern="1200" cap="none" spc="-15" normalizeH="0" baseline="0" noProof="0" dirty="0">
                <a:ln>
                  <a:noFill/>
                </a:ln>
                <a:solidFill>
                  <a:prstClr val="black"/>
                </a:solidFill>
                <a:effectLst/>
                <a:uLnTx/>
                <a:uFillTx/>
                <a:latin typeface="Arial MT"/>
                <a:ea typeface="Arial MT"/>
                <a:cs typeface="Arial MT"/>
              </a:rPr>
              <a:t> </a:t>
            </a:r>
            <a:r>
              <a:rPr kumimoji="0" lang="fr-FR" sz="1100" b="0" i="0" u="none" strike="noStrike" kern="1200" cap="none" spc="0" normalizeH="0" baseline="0" noProof="0" dirty="0">
                <a:ln>
                  <a:noFill/>
                </a:ln>
                <a:solidFill>
                  <a:prstClr val="black"/>
                </a:solidFill>
                <a:effectLst/>
                <a:uLnTx/>
                <a:uFillTx/>
                <a:latin typeface="Arial MT"/>
                <a:ea typeface="Arial MT"/>
                <a:cs typeface="Arial MT"/>
              </a:rPr>
              <a:t>produits</a:t>
            </a:r>
            <a:r>
              <a:rPr kumimoji="0" lang="fr-FR" sz="1100" b="0" i="0" u="none" strike="noStrike" kern="1200" cap="none" spc="5" normalizeH="0" baseline="0" noProof="0" dirty="0">
                <a:ln>
                  <a:noFill/>
                </a:ln>
                <a:solidFill>
                  <a:prstClr val="black"/>
                </a:solidFill>
                <a:effectLst/>
                <a:uLnTx/>
                <a:uFillTx/>
                <a:latin typeface="Arial MT"/>
                <a:ea typeface="Arial MT"/>
                <a:cs typeface="Arial MT"/>
              </a:rPr>
              <a:t> </a:t>
            </a:r>
            <a:r>
              <a:rPr kumimoji="0" lang="fr-FR" sz="1100" b="0" i="0" u="none" strike="noStrike" kern="1200" cap="none" spc="0" normalizeH="0" baseline="0" noProof="0" dirty="0">
                <a:ln>
                  <a:noFill/>
                </a:ln>
                <a:solidFill>
                  <a:prstClr val="black"/>
                </a:solidFill>
                <a:effectLst/>
                <a:uLnTx/>
                <a:uFillTx/>
                <a:latin typeface="Arial MT"/>
                <a:ea typeface="Arial MT"/>
                <a:cs typeface="Arial MT"/>
              </a:rPr>
              <a:t>mécaniques</a:t>
            </a:r>
            <a:r>
              <a:rPr kumimoji="0" lang="fr-FR" sz="1100" b="0" i="0" u="none" strike="noStrike" kern="1200" cap="none" spc="-10" normalizeH="0" baseline="0" noProof="0" dirty="0">
                <a:ln>
                  <a:noFill/>
                </a:ln>
                <a:solidFill>
                  <a:prstClr val="black"/>
                </a:solidFill>
                <a:effectLst/>
                <a:uLnTx/>
                <a:uFillTx/>
                <a:latin typeface="Arial MT"/>
                <a:ea typeface="Arial MT"/>
                <a:cs typeface="Arial MT"/>
              </a:rPr>
              <a:t> </a:t>
            </a:r>
            <a:r>
              <a:rPr kumimoji="0" lang="fr-FR" sz="1100" b="0" i="0" u="none" strike="noStrike" kern="1200" cap="none" spc="0" normalizeH="0" baseline="0" noProof="0" dirty="0">
                <a:ln>
                  <a:noFill/>
                </a:ln>
                <a:solidFill>
                  <a:prstClr val="black"/>
                </a:solidFill>
                <a:effectLst/>
                <a:uLnTx/>
                <a:uFillTx/>
                <a:latin typeface="Arial MT"/>
                <a:ea typeface="Arial MT"/>
                <a:cs typeface="Arial MT"/>
              </a:rPr>
              <a:t>option</a:t>
            </a:r>
            <a:r>
              <a:rPr kumimoji="0" lang="fr-FR" sz="1100" b="0" i="0" u="none" strike="noStrike" kern="1200" cap="none" spc="-15" normalizeH="0" baseline="0" noProof="0" dirty="0">
                <a:ln>
                  <a:noFill/>
                </a:ln>
                <a:solidFill>
                  <a:prstClr val="black"/>
                </a:solidFill>
                <a:effectLst/>
                <a:uLnTx/>
                <a:uFillTx/>
                <a:latin typeface="Arial MT"/>
                <a:ea typeface="Arial MT"/>
                <a:cs typeface="Arial MT"/>
              </a:rPr>
              <a:t> </a:t>
            </a:r>
            <a:r>
              <a:rPr kumimoji="0" lang="fr-FR" sz="1100" b="0" i="0" u="none" strike="noStrike" kern="1200" cap="none" spc="0" normalizeH="0" baseline="0" noProof="0" dirty="0">
                <a:ln>
                  <a:noFill/>
                </a:ln>
                <a:solidFill>
                  <a:prstClr val="black"/>
                </a:solidFill>
                <a:effectLst/>
                <a:uLnTx/>
                <a:uFillTx/>
                <a:latin typeface="Arial MT"/>
                <a:ea typeface="Arial MT"/>
                <a:cs typeface="Arial MT"/>
              </a:rPr>
              <a:t>réalisation</a:t>
            </a:r>
            <a:r>
              <a:rPr kumimoji="0" lang="fr-FR" sz="1100" b="0" i="0" u="none" strike="noStrike" kern="1200" cap="none" spc="-20" normalizeH="0" baseline="0" noProof="0" dirty="0">
                <a:ln>
                  <a:noFill/>
                </a:ln>
                <a:solidFill>
                  <a:prstClr val="black"/>
                </a:solidFill>
                <a:effectLst/>
                <a:uLnTx/>
                <a:uFillTx/>
                <a:latin typeface="Arial MT"/>
                <a:ea typeface="Arial MT"/>
                <a:cs typeface="Arial MT"/>
              </a:rPr>
              <a:t> </a:t>
            </a:r>
            <a:r>
              <a:rPr kumimoji="0" lang="fr-FR" sz="1100" b="0" i="0" u="none" strike="noStrike" kern="1200" cap="none" spc="0" normalizeH="0" baseline="0" noProof="0" dirty="0">
                <a:ln>
                  <a:noFill/>
                </a:ln>
                <a:solidFill>
                  <a:prstClr val="black"/>
                </a:solidFill>
                <a:effectLst/>
                <a:uLnTx/>
                <a:uFillTx/>
                <a:latin typeface="Arial MT"/>
                <a:ea typeface="Arial MT"/>
                <a:cs typeface="Arial MT"/>
              </a:rPr>
              <a:t>et</a:t>
            </a:r>
            <a:r>
              <a:rPr kumimoji="0" lang="fr-FR" sz="1100" b="0" i="0" u="none" strike="noStrike" kern="1200" cap="none" spc="-5" normalizeH="0" baseline="0" noProof="0" dirty="0">
                <a:ln>
                  <a:noFill/>
                </a:ln>
                <a:solidFill>
                  <a:prstClr val="black"/>
                </a:solidFill>
                <a:effectLst/>
                <a:uLnTx/>
                <a:uFillTx/>
                <a:latin typeface="Arial MT"/>
                <a:ea typeface="Arial MT"/>
                <a:cs typeface="Arial MT"/>
              </a:rPr>
              <a:t> </a:t>
            </a:r>
            <a:r>
              <a:rPr kumimoji="0" lang="fr-FR" sz="1100" b="0" i="0" u="none" strike="noStrike" kern="1200" cap="none" spc="0" normalizeH="0" baseline="0" noProof="0" dirty="0">
                <a:ln>
                  <a:noFill/>
                </a:ln>
                <a:solidFill>
                  <a:prstClr val="black"/>
                </a:solidFill>
                <a:effectLst/>
                <a:uLnTx/>
                <a:uFillTx/>
                <a:latin typeface="Arial MT"/>
                <a:ea typeface="Arial MT"/>
                <a:cs typeface="Arial MT"/>
              </a:rPr>
              <a:t>suivi</a:t>
            </a:r>
            <a:r>
              <a:rPr kumimoji="0" lang="fr-FR" sz="1100" b="0" i="0" u="none" strike="noStrike" kern="1200" cap="none" spc="-10" normalizeH="0" baseline="0" noProof="0" dirty="0">
                <a:ln>
                  <a:noFill/>
                </a:ln>
                <a:solidFill>
                  <a:prstClr val="black"/>
                </a:solidFill>
                <a:effectLst/>
                <a:uLnTx/>
                <a:uFillTx/>
                <a:latin typeface="Arial MT"/>
                <a:ea typeface="Arial MT"/>
                <a:cs typeface="Arial MT"/>
              </a:rPr>
              <a:t> </a:t>
            </a:r>
            <a:r>
              <a:rPr kumimoji="0" lang="fr-FR" sz="1100" b="0" i="0" u="none" strike="noStrike" kern="1200" cap="none" spc="0" normalizeH="0" baseline="0" noProof="0" dirty="0">
                <a:ln>
                  <a:noFill/>
                </a:ln>
                <a:solidFill>
                  <a:prstClr val="black"/>
                </a:solidFill>
                <a:effectLst/>
                <a:uLnTx/>
                <a:uFillTx/>
                <a:latin typeface="Arial MT"/>
                <a:ea typeface="Arial MT"/>
                <a:cs typeface="Arial MT"/>
              </a:rPr>
              <a:t>de</a:t>
            </a:r>
            <a:r>
              <a:rPr kumimoji="0" lang="fr-FR" sz="1100" b="0" i="0" u="none" strike="noStrike" kern="1200" cap="none" spc="-5" normalizeH="0" baseline="0" noProof="0" dirty="0">
                <a:ln>
                  <a:noFill/>
                </a:ln>
                <a:solidFill>
                  <a:prstClr val="black"/>
                </a:solidFill>
                <a:effectLst/>
                <a:uLnTx/>
                <a:uFillTx/>
                <a:latin typeface="Arial MT"/>
                <a:ea typeface="Arial MT"/>
                <a:cs typeface="Arial MT"/>
              </a:rPr>
              <a:t> </a:t>
            </a:r>
            <a:r>
              <a:rPr kumimoji="0" lang="fr-FR" sz="1100" b="0" i="0" u="none" strike="noStrike" kern="1200" cap="none" spc="0" normalizeH="0" baseline="0" noProof="0" dirty="0">
                <a:ln>
                  <a:noFill/>
                </a:ln>
                <a:solidFill>
                  <a:prstClr val="black"/>
                </a:solidFill>
                <a:effectLst/>
                <a:uLnTx/>
                <a:uFillTx/>
                <a:latin typeface="Arial MT"/>
                <a:ea typeface="Arial MT"/>
                <a:cs typeface="Arial MT"/>
              </a:rPr>
              <a:t>production</a:t>
            </a:r>
          </a:p>
          <a:p>
            <a:pPr marL="742950" marR="0" lvl="1" indent="-285750" algn="l" defTabSz="914400" rtl="0" eaLnBrk="1" fontAlgn="auto" latinLnBrk="0" hangingPunct="1">
              <a:lnSpc>
                <a:spcPct val="100000"/>
              </a:lnSpc>
              <a:spcBef>
                <a:spcPts val="170"/>
              </a:spcBef>
              <a:spcAft>
                <a:spcPts val="0"/>
              </a:spcAft>
              <a:buClrTx/>
              <a:buSzTx/>
              <a:buFont typeface="Wingdings" panose="05000000000000000000" pitchFamily="2" charset="2"/>
              <a:buChar char=""/>
              <a:tabLst>
                <a:tab pos="1130935" algn="l"/>
                <a:tab pos="1131570" algn="l"/>
              </a:tabLst>
              <a:defRPr/>
            </a:pPr>
            <a:r>
              <a:rPr kumimoji="0" lang="fr-FR" sz="1100" b="0" i="0" u="none" strike="noStrike" kern="1200" cap="none" spc="0" normalizeH="0" baseline="0" noProof="0" dirty="0">
                <a:ln>
                  <a:noFill/>
                </a:ln>
                <a:solidFill>
                  <a:prstClr val="black"/>
                </a:solidFill>
                <a:effectLst/>
                <a:uLnTx/>
                <a:uFillTx/>
                <a:latin typeface="Arial MT"/>
                <a:ea typeface="Arial MT"/>
                <a:cs typeface="Arial MT"/>
              </a:rPr>
              <a:t>Technicien</a:t>
            </a:r>
            <a:r>
              <a:rPr kumimoji="0" lang="fr-FR" sz="1100" b="0" i="0" u="none" strike="noStrike" kern="1200" cap="none" spc="-10" normalizeH="0" baseline="0" noProof="0" dirty="0">
                <a:ln>
                  <a:noFill/>
                </a:ln>
                <a:solidFill>
                  <a:prstClr val="black"/>
                </a:solidFill>
                <a:effectLst/>
                <a:uLnTx/>
                <a:uFillTx/>
                <a:latin typeface="Arial MT"/>
                <a:ea typeface="Arial MT"/>
                <a:cs typeface="Arial MT"/>
              </a:rPr>
              <a:t> </a:t>
            </a:r>
            <a:r>
              <a:rPr kumimoji="0" lang="fr-FR" sz="1100" b="0" i="0" u="none" strike="noStrike" kern="1200" cap="none" spc="0" normalizeH="0" baseline="0" noProof="0" dirty="0">
                <a:ln>
                  <a:noFill/>
                </a:ln>
                <a:solidFill>
                  <a:prstClr val="black"/>
                </a:solidFill>
                <a:effectLst/>
                <a:uLnTx/>
                <a:uFillTx/>
                <a:latin typeface="Arial MT"/>
                <a:ea typeface="Arial MT"/>
                <a:cs typeface="Arial MT"/>
              </a:rPr>
              <a:t>en</a:t>
            </a:r>
            <a:r>
              <a:rPr kumimoji="0" lang="fr-FR" sz="1100" b="0" i="0" u="none" strike="noStrike" kern="1200" cap="none" spc="-15" normalizeH="0" baseline="0" noProof="0" dirty="0">
                <a:ln>
                  <a:noFill/>
                </a:ln>
                <a:solidFill>
                  <a:prstClr val="black"/>
                </a:solidFill>
                <a:effectLst/>
                <a:uLnTx/>
                <a:uFillTx/>
                <a:latin typeface="Arial MT"/>
                <a:ea typeface="Arial MT"/>
                <a:cs typeface="Arial MT"/>
              </a:rPr>
              <a:t> </a:t>
            </a:r>
            <a:r>
              <a:rPr kumimoji="0" lang="fr-FR" sz="1100" b="0" i="0" u="none" strike="noStrike" kern="1200" cap="none" spc="0" normalizeH="0" baseline="0" noProof="0" dirty="0">
                <a:ln>
                  <a:noFill/>
                </a:ln>
                <a:solidFill>
                  <a:prstClr val="black"/>
                </a:solidFill>
                <a:effectLst/>
                <a:uLnTx/>
                <a:uFillTx/>
                <a:latin typeface="Arial MT"/>
                <a:ea typeface="Arial MT"/>
                <a:cs typeface="Arial MT"/>
              </a:rPr>
              <a:t>réalisation</a:t>
            </a:r>
            <a:r>
              <a:rPr kumimoji="0" lang="fr-FR" sz="1100" b="0" i="0" u="none" strike="noStrike" kern="1200" cap="none" spc="-15" normalizeH="0" baseline="0" noProof="0" dirty="0">
                <a:ln>
                  <a:noFill/>
                </a:ln>
                <a:solidFill>
                  <a:prstClr val="black"/>
                </a:solidFill>
                <a:effectLst/>
                <a:uLnTx/>
                <a:uFillTx/>
                <a:latin typeface="Arial MT"/>
                <a:ea typeface="Arial MT"/>
                <a:cs typeface="Arial MT"/>
              </a:rPr>
              <a:t> </a:t>
            </a:r>
            <a:r>
              <a:rPr kumimoji="0" lang="fr-FR" sz="1100" b="0" i="0" u="none" strike="noStrike" kern="1200" cap="none" spc="0" normalizeH="0" baseline="0" noProof="0" dirty="0">
                <a:ln>
                  <a:noFill/>
                </a:ln>
                <a:solidFill>
                  <a:prstClr val="black"/>
                </a:solidFill>
                <a:effectLst/>
                <a:uLnTx/>
                <a:uFillTx/>
                <a:latin typeface="Arial MT"/>
                <a:ea typeface="Arial MT"/>
                <a:cs typeface="Arial MT"/>
              </a:rPr>
              <a:t>de</a:t>
            </a:r>
            <a:r>
              <a:rPr kumimoji="0" lang="fr-FR" sz="1100" b="0" i="0" u="none" strike="noStrike" kern="1200" cap="none" spc="-15" normalizeH="0" baseline="0" noProof="0" dirty="0">
                <a:ln>
                  <a:noFill/>
                </a:ln>
                <a:solidFill>
                  <a:prstClr val="black"/>
                </a:solidFill>
                <a:effectLst/>
                <a:uLnTx/>
                <a:uFillTx/>
                <a:latin typeface="Arial MT"/>
                <a:ea typeface="Arial MT"/>
                <a:cs typeface="Arial MT"/>
              </a:rPr>
              <a:t> </a:t>
            </a:r>
            <a:r>
              <a:rPr kumimoji="0" lang="fr-FR" sz="1100" b="0" i="0" u="none" strike="noStrike" kern="1200" cap="none" spc="0" normalizeH="0" baseline="0" noProof="0" dirty="0">
                <a:ln>
                  <a:noFill/>
                </a:ln>
                <a:solidFill>
                  <a:prstClr val="black"/>
                </a:solidFill>
                <a:effectLst/>
                <a:uLnTx/>
                <a:uFillTx/>
                <a:latin typeface="Arial MT"/>
                <a:ea typeface="Arial MT"/>
                <a:cs typeface="Arial MT"/>
              </a:rPr>
              <a:t>produits</a:t>
            </a:r>
            <a:r>
              <a:rPr kumimoji="0" lang="fr-FR" sz="1100" b="0" i="0" u="none" strike="noStrike" kern="1200" cap="none" spc="-10" normalizeH="0" baseline="0" noProof="0" dirty="0">
                <a:ln>
                  <a:noFill/>
                </a:ln>
                <a:solidFill>
                  <a:prstClr val="black"/>
                </a:solidFill>
                <a:effectLst/>
                <a:uLnTx/>
                <a:uFillTx/>
                <a:latin typeface="Arial MT"/>
                <a:ea typeface="Arial MT"/>
                <a:cs typeface="Arial MT"/>
              </a:rPr>
              <a:t> </a:t>
            </a:r>
            <a:r>
              <a:rPr kumimoji="0" lang="fr-FR" sz="1100" b="0" i="0" u="none" strike="noStrike" kern="1200" cap="none" spc="0" normalizeH="0" baseline="0" noProof="0" dirty="0">
                <a:ln>
                  <a:noFill/>
                </a:ln>
                <a:solidFill>
                  <a:prstClr val="black"/>
                </a:solidFill>
                <a:effectLst/>
                <a:uLnTx/>
                <a:uFillTx/>
                <a:latin typeface="Arial MT"/>
                <a:ea typeface="Arial MT"/>
                <a:cs typeface="Arial MT"/>
              </a:rPr>
              <a:t>mécaniques</a:t>
            </a:r>
            <a:r>
              <a:rPr kumimoji="0" lang="fr-FR" sz="1100" b="0" i="0" u="none" strike="noStrike" kern="1200" cap="none" spc="-15" normalizeH="0" baseline="0" noProof="0" dirty="0">
                <a:ln>
                  <a:noFill/>
                </a:ln>
                <a:solidFill>
                  <a:prstClr val="black"/>
                </a:solidFill>
                <a:effectLst/>
                <a:uLnTx/>
                <a:uFillTx/>
                <a:latin typeface="Arial MT"/>
                <a:ea typeface="Arial MT"/>
                <a:cs typeface="Arial MT"/>
              </a:rPr>
              <a:t> </a:t>
            </a:r>
            <a:r>
              <a:rPr kumimoji="0" lang="fr-FR" sz="1100" b="0" i="0" u="none" strike="noStrike" kern="1200" cap="none" spc="0" normalizeH="0" baseline="0" noProof="0" dirty="0">
                <a:ln>
                  <a:noFill/>
                </a:ln>
                <a:solidFill>
                  <a:prstClr val="black"/>
                </a:solidFill>
                <a:effectLst/>
                <a:uLnTx/>
                <a:uFillTx/>
                <a:latin typeface="Arial MT"/>
                <a:ea typeface="Arial MT"/>
                <a:cs typeface="Arial MT"/>
              </a:rPr>
              <a:t>option</a:t>
            </a:r>
            <a:r>
              <a:rPr kumimoji="0" lang="fr-FR" sz="1100" b="0" i="0" u="none" strike="noStrike" kern="1200" cap="none" spc="-15" normalizeH="0" baseline="0" noProof="0" dirty="0">
                <a:ln>
                  <a:noFill/>
                </a:ln>
                <a:solidFill>
                  <a:prstClr val="black"/>
                </a:solidFill>
                <a:effectLst/>
                <a:uLnTx/>
                <a:uFillTx/>
                <a:latin typeface="Arial MT"/>
                <a:ea typeface="Arial MT"/>
                <a:cs typeface="Arial MT"/>
              </a:rPr>
              <a:t> </a:t>
            </a:r>
            <a:r>
              <a:rPr kumimoji="0" lang="fr-FR" sz="1100" b="0" i="0" u="none" strike="noStrike" kern="1200" cap="none" spc="0" normalizeH="0" baseline="0" noProof="0" dirty="0">
                <a:ln>
                  <a:noFill/>
                </a:ln>
                <a:solidFill>
                  <a:prstClr val="black"/>
                </a:solidFill>
                <a:effectLst/>
                <a:uLnTx/>
                <a:uFillTx/>
                <a:latin typeface="Arial MT"/>
                <a:ea typeface="Arial MT"/>
                <a:cs typeface="Arial MT"/>
              </a:rPr>
              <a:t>réalisation</a:t>
            </a:r>
            <a:r>
              <a:rPr kumimoji="0" lang="fr-FR" sz="1100" b="0" i="0" u="none" strike="noStrike" kern="1200" cap="none" spc="-15" normalizeH="0" baseline="0" noProof="0" dirty="0">
                <a:ln>
                  <a:noFill/>
                </a:ln>
                <a:solidFill>
                  <a:prstClr val="black"/>
                </a:solidFill>
                <a:effectLst/>
                <a:uLnTx/>
                <a:uFillTx/>
                <a:latin typeface="Arial MT"/>
                <a:ea typeface="Arial MT"/>
                <a:cs typeface="Arial MT"/>
              </a:rPr>
              <a:t> </a:t>
            </a:r>
            <a:r>
              <a:rPr kumimoji="0" lang="fr-FR" sz="1100" b="0" i="0" u="none" strike="noStrike" kern="1200" cap="none" spc="0" normalizeH="0" baseline="0" noProof="0" dirty="0">
                <a:ln>
                  <a:noFill/>
                </a:ln>
                <a:solidFill>
                  <a:prstClr val="black"/>
                </a:solidFill>
                <a:effectLst/>
                <a:uLnTx/>
                <a:uFillTx/>
                <a:latin typeface="Arial MT"/>
                <a:ea typeface="Arial MT"/>
                <a:cs typeface="Arial MT"/>
              </a:rPr>
              <a:t>et</a:t>
            </a:r>
            <a:r>
              <a:rPr kumimoji="0" lang="fr-FR" sz="1100" b="0" i="0" u="none" strike="noStrike" kern="1200" cap="none" spc="-5" normalizeH="0" baseline="0" noProof="0" dirty="0">
                <a:ln>
                  <a:noFill/>
                </a:ln>
                <a:solidFill>
                  <a:prstClr val="black"/>
                </a:solidFill>
                <a:effectLst/>
                <a:uLnTx/>
                <a:uFillTx/>
                <a:latin typeface="Arial MT"/>
                <a:ea typeface="Arial MT"/>
                <a:cs typeface="Arial MT"/>
              </a:rPr>
              <a:t> </a:t>
            </a:r>
            <a:r>
              <a:rPr kumimoji="0" lang="fr-FR" sz="1100" b="0" i="0" u="none" strike="noStrike" kern="1200" cap="none" spc="0" normalizeH="0" baseline="0" noProof="0" dirty="0">
                <a:ln>
                  <a:noFill/>
                </a:ln>
                <a:solidFill>
                  <a:prstClr val="black"/>
                </a:solidFill>
                <a:effectLst/>
                <a:uLnTx/>
                <a:uFillTx/>
                <a:latin typeface="Arial MT"/>
                <a:ea typeface="Arial MT"/>
                <a:cs typeface="Arial MT"/>
              </a:rPr>
              <a:t>maintenance</a:t>
            </a:r>
            <a:r>
              <a:rPr kumimoji="0" lang="fr-FR" sz="1100" b="0" i="0" u="none" strike="noStrike" kern="1200" cap="none" spc="-15" normalizeH="0" baseline="0" noProof="0" dirty="0">
                <a:ln>
                  <a:noFill/>
                </a:ln>
                <a:solidFill>
                  <a:prstClr val="black"/>
                </a:solidFill>
                <a:effectLst/>
                <a:uLnTx/>
                <a:uFillTx/>
                <a:latin typeface="Arial MT"/>
                <a:ea typeface="Arial MT"/>
                <a:cs typeface="Arial MT"/>
              </a:rPr>
              <a:t> </a:t>
            </a:r>
            <a:r>
              <a:rPr kumimoji="0" lang="fr-FR" sz="1100" b="0" i="0" u="none" strike="noStrike" kern="1200" cap="none" spc="0" normalizeH="0" baseline="0" noProof="0" dirty="0">
                <a:ln>
                  <a:noFill/>
                </a:ln>
                <a:solidFill>
                  <a:prstClr val="black"/>
                </a:solidFill>
                <a:effectLst/>
                <a:uLnTx/>
                <a:uFillTx/>
                <a:latin typeface="Arial MT"/>
                <a:ea typeface="Arial MT"/>
                <a:cs typeface="Arial MT"/>
              </a:rPr>
              <a:t>des</a:t>
            </a:r>
            <a:r>
              <a:rPr kumimoji="0" lang="fr-FR" sz="1100" b="0" i="0" u="none" strike="noStrike" kern="1200" cap="none" spc="-15" normalizeH="0" baseline="0" noProof="0" dirty="0">
                <a:ln>
                  <a:noFill/>
                </a:ln>
                <a:solidFill>
                  <a:prstClr val="black"/>
                </a:solidFill>
                <a:effectLst/>
                <a:uLnTx/>
                <a:uFillTx/>
                <a:latin typeface="Arial MT"/>
                <a:ea typeface="Arial MT"/>
                <a:cs typeface="Arial MT"/>
              </a:rPr>
              <a:t> </a:t>
            </a:r>
            <a:r>
              <a:rPr kumimoji="0" lang="fr-FR" sz="1100" b="0" i="0" u="none" strike="noStrike" kern="1200" cap="none" spc="0" normalizeH="0" baseline="0" noProof="0" dirty="0">
                <a:ln>
                  <a:noFill/>
                </a:ln>
                <a:solidFill>
                  <a:prstClr val="black"/>
                </a:solidFill>
                <a:effectLst/>
                <a:uLnTx/>
                <a:uFillTx/>
                <a:latin typeface="Arial MT"/>
                <a:ea typeface="Arial MT"/>
                <a:cs typeface="Arial MT"/>
              </a:rPr>
              <a:t>outillages</a:t>
            </a:r>
          </a:p>
        </p:txBody>
      </p:sp>
      <p:sp>
        <p:nvSpPr>
          <p:cNvPr id="10" name="Google Shape;338;p22">
            <a:extLst>
              <a:ext uri="{FF2B5EF4-FFF2-40B4-BE49-F238E27FC236}">
                <a16:creationId xmlns:a16="http://schemas.microsoft.com/office/drawing/2014/main" id="{F4407B27-A625-4BC9-B760-EB8480020B79}"/>
              </a:ext>
            </a:extLst>
          </p:cNvPr>
          <p:cNvSpPr txBox="1">
            <a:spLocks/>
          </p:cNvSpPr>
          <p:nvPr/>
        </p:nvSpPr>
        <p:spPr>
          <a:xfrm>
            <a:off x="2285207" y="606950"/>
            <a:ext cx="7505700" cy="538997"/>
          </a:xfrm>
          <a:prstGeom prst="rect">
            <a:avLst/>
          </a:prstGeom>
          <a:noFill/>
          <a:ln>
            <a:noFill/>
          </a:ln>
        </p:spPr>
        <p:txBody>
          <a:bodyPr spcFirstLastPara="1" wrap="square" lIns="91425" tIns="45700" rIns="91425" bIns="4570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Pts val="5000"/>
              <a:buFontTx/>
              <a:buNone/>
              <a:tabLst/>
              <a:defRPr/>
            </a:pPr>
            <a:r>
              <a:rPr kumimoji="0" lang="fr-FR" sz="2800" b="0" i="0" u="none" strike="noStrike" kern="1200" cap="none" spc="0" normalizeH="0" baseline="0" noProof="0" dirty="0">
                <a:ln>
                  <a:noFill/>
                </a:ln>
                <a:solidFill>
                  <a:prstClr val="black"/>
                </a:solidFill>
                <a:effectLst/>
                <a:uLnTx/>
                <a:uFillTx/>
                <a:latin typeface="Tw Cen MT Condensed Extra Bold" panose="020B0803020202020204" pitchFamily="34" charset="0"/>
                <a:ea typeface="+mj-ea"/>
                <a:cs typeface="+mj-cs"/>
              </a:rPr>
              <a:t>Les Familles de métiers et les spécialités de Bac pro</a:t>
            </a:r>
          </a:p>
        </p:txBody>
      </p:sp>
      <p:sp>
        <p:nvSpPr>
          <p:cNvPr id="12" name="Rectangle 11">
            <a:extLst>
              <a:ext uri="{FF2B5EF4-FFF2-40B4-BE49-F238E27FC236}">
                <a16:creationId xmlns:a16="http://schemas.microsoft.com/office/drawing/2014/main" id="{AB45F93A-BF4C-4010-9B7B-E5651C91ACFD}"/>
              </a:ext>
            </a:extLst>
          </p:cNvPr>
          <p:cNvSpPr/>
          <p:nvPr/>
        </p:nvSpPr>
        <p:spPr>
          <a:xfrm>
            <a:off x="6671203" y="4252991"/>
            <a:ext cx="4206347" cy="846386"/>
          </a:xfrm>
          <a:prstGeom prst="rect">
            <a:avLst/>
          </a:prstGeom>
        </p:spPr>
        <p:txBody>
          <a:bodyPr wrap="square">
            <a:spAutoFit/>
          </a:bodyPr>
          <a:lstStyle/>
          <a:p>
            <a:pPr marL="320040" marR="0" lvl="0" indent="0" algn="l" defTabSz="914400" rtl="0" eaLnBrk="1" fontAlgn="auto" latinLnBrk="0" hangingPunct="1">
              <a:lnSpc>
                <a:spcPct val="100000"/>
              </a:lnSpc>
              <a:spcBef>
                <a:spcPts val="0"/>
              </a:spcBef>
              <a:spcAft>
                <a:spcPts val="0"/>
              </a:spcAft>
              <a:buClrTx/>
              <a:buSzTx/>
              <a:buFontTx/>
              <a:buNone/>
              <a:tabLst/>
              <a:defRPr/>
            </a:pPr>
            <a:r>
              <a:rPr kumimoji="0" lang="fr-FR" sz="1100" b="1" i="0" u="none" strike="noStrike" kern="1200" cap="none" spc="0" normalizeH="0" baseline="0" noProof="0" dirty="0">
                <a:ln>
                  <a:noFill/>
                </a:ln>
                <a:solidFill>
                  <a:srgbClr val="0070C0"/>
                </a:solidFill>
                <a:effectLst/>
                <a:uLnTx/>
                <a:uFillTx/>
                <a:latin typeface="Arial" panose="020B0604020202020204" pitchFamily="34" charset="0"/>
                <a:ea typeface="Arial" panose="020B0604020202020204" pitchFamily="34" charset="0"/>
                <a:cs typeface="+mn-cs"/>
              </a:rPr>
              <a:t>Métiers</a:t>
            </a:r>
            <a:r>
              <a:rPr kumimoji="0" lang="fr-FR" sz="1100" b="1" i="0" u="none" strike="noStrike" kern="1200" cap="none" spc="-15" normalizeH="0" baseline="0" noProof="0" dirty="0">
                <a:ln>
                  <a:noFill/>
                </a:ln>
                <a:solidFill>
                  <a:srgbClr val="0070C0"/>
                </a:solidFill>
                <a:effectLst/>
                <a:uLnTx/>
                <a:uFillTx/>
                <a:latin typeface="Arial" panose="020B0604020202020204" pitchFamily="34" charset="0"/>
                <a:ea typeface="Arial" panose="020B0604020202020204" pitchFamily="34" charset="0"/>
                <a:cs typeface="+mn-cs"/>
              </a:rPr>
              <a:t> </a:t>
            </a:r>
            <a:r>
              <a:rPr kumimoji="0" lang="fr-FR" sz="1100" b="1" i="0" u="none" strike="noStrike" kern="1200" cap="none" spc="0" normalizeH="0" baseline="0" noProof="0" dirty="0">
                <a:ln>
                  <a:noFill/>
                </a:ln>
                <a:solidFill>
                  <a:srgbClr val="0070C0"/>
                </a:solidFill>
                <a:effectLst/>
                <a:uLnTx/>
                <a:uFillTx/>
                <a:latin typeface="Arial" panose="020B0604020202020204" pitchFamily="34" charset="0"/>
                <a:ea typeface="Arial" panose="020B0604020202020204" pitchFamily="34" charset="0"/>
                <a:cs typeface="+mn-cs"/>
              </a:rPr>
              <a:t>de</a:t>
            </a:r>
            <a:r>
              <a:rPr kumimoji="0" lang="fr-FR" sz="1100" b="1" i="0" u="none" strike="noStrike" kern="1200" cap="none" spc="-25" normalizeH="0" baseline="0" noProof="0" dirty="0">
                <a:ln>
                  <a:noFill/>
                </a:ln>
                <a:solidFill>
                  <a:srgbClr val="0070C0"/>
                </a:solidFill>
                <a:effectLst/>
                <a:uLnTx/>
                <a:uFillTx/>
                <a:latin typeface="Arial" panose="020B0604020202020204" pitchFamily="34" charset="0"/>
                <a:ea typeface="Arial" panose="020B0604020202020204" pitchFamily="34" charset="0"/>
                <a:cs typeface="+mn-cs"/>
              </a:rPr>
              <a:t> </a:t>
            </a:r>
            <a:r>
              <a:rPr kumimoji="0" lang="fr-FR" sz="1100" b="1" i="0" u="none" strike="noStrike" kern="1200" cap="none" spc="0" normalizeH="0" baseline="0" noProof="0" dirty="0">
                <a:ln>
                  <a:noFill/>
                </a:ln>
                <a:solidFill>
                  <a:srgbClr val="0070C0"/>
                </a:solidFill>
                <a:effectLst/>
                <a:uLnTx/>
                <a:uFillTx/>
                <a:latin typeface="Arial" panose="020B0604020202020204" pitchFamily="34" charset="0"/>
                <a:ea typeface="Arial" panose="020B0604020202020204" pitchFamily="34" charset="0"/>
                <a:cs typeface="+mn-cs"/>
              </a:rPr>
              <a:t>l’alimentation</a:t>
            </a:r>
          </a:p>
          <a:p>
            <a:pPr marL="342900" marR="0" lvl="0" indent="-342900" algn="l" defTabSz="914400" rtl="0" eaLnBrk="1" fontAlgn="auto" latinLnBrk="0" hangingPunct="1">
              <a:lnSpc>
                <a:spcPct val="100000"/>
              </a:lnSpc>
              <a:spcBef>
                <a:spcPts val="170"/>
              </a:spcBef>
              <a:spcAft>
                <a:spcPts val="0"/>
              </a:spcAft>
              <a:buClrTx/>
              <a:buSzTx/>
              <a:buFont typeface="Wingdings" panose="05000000000000000000" pitchFamily="2" charset="2"/>
              <a:buChar char=""/>
              <a:tabLst>
                <a:tab pos="1130935" algn="l"/>
                <a:tab pos="1131570" algn="l"/>
              </a:tabLst>
              <a:defRPr/>
            </a:pPr>
            <a:r>
              <a:rPr kumimoji="0" lang="fr-FR" sz="1100" b="0" i="0" u="none" strike="noStrike" kern="1200" cap="none" spc="0" normalizeH="0" baseline="0" noProof="0" dirty="0">
                <a:ln>
                  <a:noFill/>
                </a:ln>
                <a:solidFill>
                  <a:prstClr val="black"/>
                </a:solidFill>
                <a:effectLst/>
                <a:uLnTx/>
                <a:uFillTx/>
                <a:latin typeface="Arial MT"/>
                <a:ea typeface="Arial MT"/>
                <a:cs typeface="Arial MT"/>
              </a:rPr>
              <a:t>Boucher-charcutier-traiteur</a:t>
            </a:r>
          </a:p>
          <a:p>
            <a:pPr marL="342900" marR="0" lvl="0" indent="-342900" algn="l" defTabSz="914400" rtl="0" eaLnBrk="1" fontAlgn="auto" latinLnBrk="0" hangingPunct="1">
              <a:lnSpc>
                <a:spcPct val="100000"/>
              </a:lnSpc>
              <a:spcBef>
                <a:spcPts val="170"/>
              </a:spcBef>
              <a:spcAft>
                <a:spcPts val="0"/>
              </a:spcAft>
              <a:buClrTx/>
              <a:buSzTx/>
              <a:buFont typeface="Wingdings" panose="05000000000000000000" pitchFamily="2" charset="2"/>
              <a:buChar char=""/>
              <a:tabLst>
                <a:tab pos="1130935" algn="l"/>
                <a:tab pos="1131570" algn="l"/>
              </a:tabLst>
              <a:defRPr/>
            </a:pPr>
            <a:r>
              <a:rPr kumimoji="0" lang="fr-FR" sz="1100" b="0" i="0" u="none" strike="noStrike" kern="1200" cap="none" spc="0" normalizeH="0" baseline="0" noProof="0" dirty="0">
                <a:ln>
                  <a:noFill/>
                </a:ln>
                <a:solidFill>
                  <a:prstClr val="black"/>
                </a:solidFill>
                <a:effectLst/>
                <a:uLnTx/>
                <a:uFillTx/>
                <a:latin typeface="Arial MT"/>
                <a:ea typeface="Arial MT"/>
                <a:cs typeface="Arial MT"/>
              </a:rPr>
              <a:t>Boulanger-pâtissier</a:t>
            </a:r>
          </a:p>
          <a:p>
            <a:pPr marL="342900" marR="0" lvl="0" indent="-342900" algn="l" defTabSz="914400" rtl="0" eaLnBrk="1" fontAlgn="auto" latinLnBrk="0" hangingPunct="1">
              <a:lnSpc>
                <a:spcPct val="100000"/>
              </a:lnSpc>
              <a:spcBef>
                <a:spcPts val="170"/>
              </a:spcBef>
              <a:spcAft>
                <a:spcPts val="0"/>
              </a:spcAft>
              <a:buClrTx/>
              <a:buSzTx/>
              <a:buFont typeface="Wingdings" panose="05000000000000000000" pitchFamily="2" charset="2"/>
              <a:buChar char=""/>
              <a:tabLst>
                <a:tab pos="1130935" algn="l"/>
                <a:tab pos="1131570" algn="l"/>
              </a:tabLst>
              <a:defRPr/>
            </a:pPr>
            <a:r>
              <a:rPr kumimoji="0" lang="fr-FR" sz="1100" b="0" i="1" u="none" strike="noStrike" kern="1200" cap="none" spc="0" normalizeH="0" baseline="0" noProof="0" dirty="0">
                <a:ln>
                  <a:noFill/>
                </a:ln>
                <a:solidFill>
                  <a:prstClr val="black"/>
                </a:solidFill>
                <a:effectLst/>
                <a:uLnTx/>
                <a:uFillTx/>
                <a:latin typeface="Arial MT"/>
                <a:ea typeface="Arial MT"/>
                <a:cs typeface="Arial MT"/>
              </a:rPr>
              <a:t>Poissonnier-écailler-traiteur*</a:t>
            </a:r>
            <a:endParaRPr kumimoji="0" lang="fr-FR" sz="1100" b="0" i="0" u="none" strike="noStrike" kern="1200" cap="none" spc="0" normalizeH="0" baseline="0" noProof="0" dirty="0">
              <a:ln>
                <a:noFill/>
              </a:ln>
              <a:solidFill>
                <a:prstClr val="black"/>
              </a:solidFill>
              <a:effectLst/>
              <a:uLnTx/>
              <a:uFillTx/>
              <a:latin typeface="Arial MT"/>
              <a:ea typeface="Arial MT"/>
              <a:cs typeface="Arial MT"/>
            </a:endParaRPr>
          </a:p>
        </p:txBody>
      </p:sp>
      <p:sp>
        <p:nvSpPr>
          <p:cNvPr id="13" name="ZoneTexte 12">
            <a:extLst>
              <a:ext uri="{FF2B5EF4-FFF2-40B4-BE49-F238E27FC236}">
                <a16:creationId xmlns:a16="http://schemas.microsoft.com/office/drawing/2014/main" id="{53372AB9-D80F-4C2A-BE45-6C26684944EA}"/>
              </a:ext>
            </a:extLst>
          </p:cNvPr>
          <p:cNvSpPr txBox="1"/>
          <p:nvPr/>
        </p:nvSpPr>
        <p:spPr>
          <a:xfrm>
            <a:off x="3671888" y="6584578"/>
            <a:ext cx="2833687"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100" b="0" i="0" u="none" strike="noStrike" kern="1200" cap="none" spc="0" normalizeH="0" baseline="0" noProof="0" dirty="0">
                <a:ln>
                  <a:noFill/>
                </a:ln>
                <a:solidFill>
                  <a:prstClr val="black"/>
                </a:solidFill>
                <a:effectLst/>
                <a:uLnTx/>
                <a:uFillTx/>
                <a:latin typeface="Calibri" panose="020F0502020204030204"/>
                <a:ea typeface="+mn-ea"/>
                <a:cs typeface="+mn-cs"/>
              </a:rPr>
              <a:t>* Non existant dans l’académie de Lyon</a:t>
            </a:r>
          </a:p>
        </p:txBody>
      </p:sp>
      <p:pic>
        <p:nvPicPr>
          <p:cNvPr id="11" name="Image 10">
            <a:extLst>
              <a:ext uri="{FF2B5EF4-FFF2-40B4-BE49-F238E27FC236}">
                <a16:creationId xmlns:a16="http://schemas.microsoft.com/office/drawing/2014/main" id="{9C9FE7C6-8B17-43D4-9044-920062BE9C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876" y="92353"/>
            <a:ext cx="2362200" cy="601539"/>
          </a:xfrm>
          <a:prstGeom prst="rect">
            <a:avLst/>
          </a:prstGeom>
        </p:spPr>
      </p:pic>
    </p:spTree>
    <p:extLst>
      <p:ext uri="{BB962C8B-B14F-4D97-AF65-F5344CB8AC3E}">
        <p14:creationId xmlns:p14="http://schemas.microsoft.com/office/powerpoint/2010/main" val="21782133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35C48B2B-BF9A-4635-BD71-093BAAC021EA}"/>
              </a:ext>
            </a:extLst>
          </p:cNvPr>
          <p:cNvSpPr txBox="1"/>
          <p:nvPr/>
        </p:nvSpPr>
        <p:spPr>
          <a:xfrm>
            <a:off x="397897" y="1560998"/>
            <a:ext cx="248602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70AD47">
                    <a:lumMod val="75000"/>
                  </a:srgbClr>
                </a:solidFill>
                <a:effectLst/>
                <a:uLnTx/>
                <a:uFillTx/>
                <a:latin typeface="Calibri" panose="020F0502020204030204"/>
                <a:ea typeface="+mn-ea"/>
                <a:cs typeface="+mn-cs"/>
              </a:rPr>
              <a:t>Enseignement agricole</a:t>
            </a:r>
          </a:p>
        </p:txBody>
      </p:sp>
      <p:sp>
        <p:nvSpPr>
          <p:cNvPr id="3" name="Google Shape;338;p22">
            <a:extLst>
              <a:ext uri="{FF2B5EF4-FFF2-40B4-BE49-F238E27FC236}">
                <a16:creationId xmlns:a16="http://schemas.microsoft.com/office/drawing/2014/main" id="{75AB516C-C2EA-4647-822C-DEAD666E9062}"/>
              </a:ext>
            </a:extLst>
          </p:cNvPr>
          <p:cNvSpPr txBox="1">
            <a:spLocks/>
          </p:cNvSpPr>
          <p:nvPr/>
        </p:nvSpPr>
        <p:spPr>
          <a:xfrm>
            <a:off x="2369904" y="693892"/>
            <a:ext cx="7505700" cy="538997"/>
          </a:xfrm>
          <a:prstGeom prst="rect">
            <a:avLst/>
          </a:prstGeom>
          <a:noFill/>
          <a:ln>
            <a:noFill/>
          </a:ln>
        </p:spPr>
        <p:txBody>
          <a:bodyPr spcFirstLastPara="1" wrap="square" lIns="91425" tIns="45700" rIns="91425" bIns="4570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Pts val="5000"/>
              <a:buFontTx/>
              <a:buNone/>
              <a:tabLst/>
              <a:defRPr/>
            </a:pPr>
            <a:r>
              <a:rPr kumimoji="0" lang="fr-FR" sz="2800" b="0" i="0" u="none" strike="noStrike" kern="1200" cap="none" spc="0" normalizeH="0" baseline="0" noProof="0" dirty="0">
                <a:ln>
                  <a:noFill/>
                </a:ln>
                <a:solidFill>
                  <a:prstClr val="black"/>
                </a:solidFill>
                <a:effectLst/>
                <a:uLnTx/>
                <a:uFillTx/>
                <a:latin typeface="Tw Cen MT Condensed Extra Bold" panose="020B0803020202020204" pitchFamily="34" charset="0"/>
                <a:ea typeface="+mj-ea"/>
                <a:cs typeface="+mj-cs"/>
              </a:rPr>
              <a:t>Les Familles de métiers et les spécialités de Bac pro</a:t>
            </a:r>
          </a:p>
        </p:txBody>
      </p:sp>
      <p:sp>
        <p:nvSpPr>
          <p:cNvPr id="4" name="Rectangle 3">
            <a:extLst>
              <a:ext uri="{FF2B5EF4-FFF2-40B4-BE49-F238E27FC236}">
                <a16:creationId xmlns:a16="http://schemas.microsoft.com/office/drawing/2014/main" id="{9B20C774-E2B9-477C-B209-06558B3D70D5}"/>
              </a:ext>
            </a:extLst>
          </p:cNvPr>
          <p:cNvSpPr/>
          <p:nvPr/>
        </p:nvSpPr>
        <p:spPr>
          <a:xfrm>
            <a:off x="804656" y="2292318"/>
            <a:ext cx="4305300" cy="877163"/>
          </a:xfrm>
          <a:prstGeom prst="rect">
            <a:avLst/>
          </a:prstGeom>
        </p:spPr>
        <p:txBody>
          <a:bodyPr wrap="square">
            <a:spAutoFit/>
          </a:bodyPr>
          <a:lstStyle/>
          <a:p>
            <a:pPr marL="0" marR="0" lvl="0" indent="228600" algn="l"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srgbClr val="70AD47">
                    <a:lumMod val="75000"/>
                  </a:srgbClr>
                </a:solidFill>
                <a:effectLst/>
                <a:uLnTx/>
                <a:uFillTx/>
                <a:latin typeface="Arial" panose="020B0604020202020204" pitchFamily="34" charset="0"/>
                <a:ea typeface="Arial MT"/>
                <a:cs typeface="Arial MT"/>
              </a:rPr>
              <a:t>Métiers de l’alimentation-bio-industrie-laboratoire</a:t>
            </a:r>
            <a:endParaRPr kumimoji="0" lang="fr-FR" sz="1200" b="0" i="0" u="none" strike="noStrike" kern="1200" cap="none" spc="0" normalizeH="0" baseline="0" noProof="0" dirty="0">
              <a:ln>
                <a:noFill/>
              </a:ln>
              <a:solidFill>
                <a:srgbClr val="70AD47">
                  <a:lumMod val="75000"/>
                </a:srgbClr>
              </a:solidFill>
              <a:effectLst/>
              <a:uLnTx/>
              <a:uFillTx/>
              <a:latin typeface="Arial MT"/>
              <a:ea typeface="Arial MT"/>
              <a:cs typeface="Arial MT"/>
            </a:endParaRPr>
          </a:p>
          <a:p>
            <a:pPr marL="342900" marR="0" lvl="0" indent="-342900" algn="l" defTabSz="914400" rtl="0" eaLnBrk="1" fontAlgn="auto" latinLnBrk="0" hangingPunct="1">
              <a:lnSpc>
                <a:spcPct val="100000"/>
              </a:lnSpc>
              <a:spcBef>
                <a:spcPts val="170"/>
              </a:spcBef>
              <a:spcAft>
                <a:spcPts val="0"/>
              </a:spcAft>
              <a:buClrTx/>
              <a:buSzTx/>
              <a:buFont typeface="Wingdings" panose="05000000000000000000" pitchFamily="2" charset="2"/>
              <a:buChar char=""/>
              <a:tabLst/>
              <a:defRPr/>
            </a:pPr>
            <a:r>
              <a:rPr kumimoji="0" lang="fr-FR" sz="1200" b="0" i="0" u="none" strike="noStrike" kern="1200" cap="none" spc="0" normalizeH="0" baseline="0" noProof="0" dirty="0">
                <a:ln>
                  <a:noFill/>
                </a:ln>
                <a:solidFill>
                  <a:prstClr val="black"/>
                </a:solidFill>
                <a:effectLst/>
                <a:uLnTx/>
                <a:uFillTx/>
                <a:latin typeface="Arial MT"/>
                <a:ea typeface="Arial MT"/>
                <a:cs typeface="Arial" panose="020B0604020202020204" pitchFamily="34" charset="0"/>
              </a:rPr>
              <a:t>Bio-industries de transformation</a:t>
            </a:r>
            <a:endParaRPr kumimoji="0" lang="fr-FR" sz="1200" b="0" i="0" u="none" strike="noStrike" kern="1200" cap="none" spc="0" normalizeH="0" baseline="0" noProof="0" dirty="0">
              <a:ln>
                <a:noFill/>
              </a:ln>
              <a:solidFill>
                <a:prstClr val="black"/>
              </a:solidFill>
              <a:effectLst/>
              <a:uLnTx/>
              <a:uFillTx/>
              <a:latin typeface="Arial MT"/>
              <a:ea typeface="Arial MT"/>
              <a:cs typeface="Arial MT"/>
            </a:endParaRPr>
          </a:p>
          <a:p>
            <a:pPr marL="342900" marR="0" lvl="0" indent="-342900" algn="l" defTabSz="914400" rtl="0" eaLnBrk="1" fontAlgn="auto" latinLnBrk="0" hangingPunct="1">
              <a:lnSpc>
                <a:spcPct val="100000"/>
              </a:lnSpc>
              <a:spcBef>
                <a:spcPts val="170"/>
              </a:spcBef>
              <a:spcAft>
                <a:spcPts val="0"/>
              </a:spcAft>
              <a:buClrTx/>
              <a:buSzTx/>
              <a:buFont typeface="Wingdings" panose="05000000000000000000" pitchFamily="2" charset="2"/>
              <a:buChar char=""/>
              <a:tabLst/>
              <a:defRPr/>
            </a:pPr>
            <a:r>
              <a:rPr kumimoji="0" lang="fr-FR" sz="1200" b="0" i="0" u="none" strike="noStrike" kern="1200" cap="none" spc="0" normalizeH="0" baseline="0" noProof="0" dirty="0">
                <a:ln>
                  <a:noFill/>
                </a:ln>
                <a:solidFill>
                  <a:prstClr val="black"/>
                </a:solidFill>
                <a:effectLst/>
                <a:uLnTx/>
                <a:uFillTx/>
                <a:latin typeface="Arial MT"/>
                <a:ea typeface="Arial MT"/>
                <a:cs typeface="Arial" panose="020B0604020202020204" pitchFamily="34" charset="0"/>
              </a:rPr>
              <a:t>Laboratoire contrôle qualité</a:t>
            </a:r>
            <a:endParaRPr kumimoji="0" lang="fr-FR" sz="1200" b="0" i="0" u="none" strike="noStrike" kern="1200" cap="none" spc="0" normalizeH="0" baseline="0" noProof="0" dirty="0">
              <a:ln>
                <a:noFill/>
              </a:ln>
              <a:solidFill>
                <a:prstClr val="black"/>
              </a:solidFill>
              <a:effectLst/>
              <a:uLnTx/>
              <a:uFillTx/>
              <a:latin typeface="Arial MT"/>
              <a:ea typeface="Arial MT"/>
              <a:cs typeface="Arial MT"/>
            </a:endParaRPr>
          </a:p>
          <a:p>
            <a:pPr marL="914400" marR="0" lvl="0" indent="-228600" algn="l" defTabSz="914400" rtl="0" eaLnBrk="1" fontAlgn="auto" latinLnBrk="0" hangingPunct="1">
              <a:lnSpc>
                <a:spcPct val="100000"/>
              </a:lnSpc>
              <a:spcBef>
                <a:spcPts val="170"/>
              </a:spcBef>
              <a:spcAft>
                <a:spcPts val="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Arial MT"/>
                <a:ea typeface="Arial MT"/>
                <a:cs typeface="Arial" panose="020B0604020202020204" pitchFamily="34" charset="0"/>
              </a:rPr>
              <a:t> </a:t>
            </a:r>
            <a:endParaRPr kumimoji="0" lang="fr-FR" sz="1100" b="0" i="0" u="none" strike="noStrike" kern="1200" cap="none" spc="0" normalizeH="0" baseline="0" noProof="0" dirty="0">
              <a:ln>
                <a:noFill/>
              </a:ln>
              <a:solidFill>
                <a:prstClr val="black"/>
              </a:solidFill>
              <a:effectLst/>
              <a:uLnTx/>
              <a:uFillTx/>
              <a:latin typeface="Arial MT"/>
              <a:ea typeface="Arial MT"/>
              <a:cs typeface="Arial MT"/>
            </a:endParaRPr>
          </a:p>
        </p:txBody>
      </p:sp>
      <p:sp>
        <p:nvSpPr>
          <p:cNvPr id="5" name="Rectangle 4">
            <a:extLst>
              <a:ext uri="{FF2B5EF4-FFF2-40B4-BE49-F238E27FC236}">
                <a16:creationId xmlns:a16="http://schemas.microsoft.com/office/drawing/2014/main" id="{4F4F6FEC-98AD-41E7-8141-71A6F4B7D053}"/>
              </a:ext>
            </a:extLst>
          </p:cNvPr>
          <p:cNvSpPr/>
          <p:nvPr/>
        </p:nvSpPr>
        <p:spPr>
          <a:xfrm>
            <a:off x="7095727" y="2292318"/>
            <a:ext cx="4133850" cy="907941"/>
          </a:xfrm>
          <a:prstGeom prst="rect">
            <a:avLst/>
          </a:prstGeom>
        </p:spPr>
        <p:txBody>
          <a:bodyPr wrap="square">
            <a:spAutoFit/>
          </a:bodyPr>
          <a:lstStyle/>
          <a:p>
            <a:pPr marL="0" marR="0" lvl="0" indent="228600" algn="l"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srgbClr val="70AD47">
                    <a:lumMod val="75000"/>
                  </a:srgbClr>
                </a:solidFill>
                <a:effectLst/>
                <a:uLnTx/>
                <a:uFillTx/>
                <a:latin typeface="Arial" panose="020B0604020202020204" pitchFamily="34" charset="0"/>
                <a:ea typeface="Arial MT"/>
                <a:cs typeface="Arial MT"/>
              </a:rPr>
              <a:t>Métiers de la nature-jardin-paysage-forêt</a:t>
            </a:r>
            <a:endParaRPr kumimoji="0" lang="fr-FR" sz="1200" b="0" i="0" u="none" strike="noStrike" kern="1200" cap="none" spc="0" normalizeH="0" baseline="0" noProof="0" dirty="0">
              <a:ln>
                <a:noFill/>
              </a:ln>
              <a:solidFill>
                <a:srgbClr val="70AD47">
                  <a:lumMod val="75000"/>
                </a:srgbClr>
              </a:solidFill>
              <a:effectLst/>
              <a:uLnTx/>
              <a:uFillTx/>
              <a:latin typeface="Arial MT"/>
              <a:ea typeface="Arial MT"/>
              <a:cs typeface="Arial MT"/>
            </a:endParaRPr>
          </a:p>
          <a:p>
            <a:pPr marL="342900" marR="0" lvl="0" indent="-342900" algn="l" defTabSz="914400" rtl="0" eaLnBrk="1" fontAlgn="auto" latinLnBrk="0" hangingPunct="1">
              <a:lnSpc>
                <a:spcPct val="100000"/>
              </a:lnSpc>
              <a:spcBef>
                <a:spcPts val="170"/>
              </a:spcBef>
              <a:spcAft>
                <a:spcPts val="0"/>
              </a:spcAft>
              <a:buClrTx/>
              <a:buSzTx/>
              <a:buFont typeface="Wingdings" panose="05000000000000000000" pitchFamily="2" charset="2"/>
              <a:buChar char=""/>
              <a:tabLst/>
              <a:defRPr/>
            </a:pPr>
            <a:r>
              <a:rPr kumimoji="0" lang="fr-FR" sz="1200" b="0" i="0" u="none" strike="noStrike" kern="1200" cap="none" spc="0" normalizeH="0" baseline="0" noProof="0" dirty="0">
                <a:ln>
                  <a:noFill/>
                </a:ln>
                <a:solidFill>
                  <a:prstClr val="black"/>
                </a:solidFill>
                <a:effectLst/>
                <a:uLnTx/>
                <a:uFillTx/>
                <a:latin typeface="Arial MT"/>
                <a:ea typeface="Arial MT"/>
                <a:cs typeface="Arial" panose="020B0604020202020204" pitchFamily="34" charset="0"/>
              </a:rPr>
              <a:t>Aménagements paysagers</a:t>
            </a:r>
            <a:endParaRPr kumimoji="0" lang="fr-FR" sz="1200" b="0" i="0" u="none" strike="noStrike" kern="1200" cap="none" spc="0" normalizeH="0" baseline="0" noProof="0" dirty="0">
              <a:ln>
                <a:noFill/>
              </a:ln>
              <a:solidFill>
                <a:prstClr val="black"/>
              </a:solidFill>
              <a:effectLst/>
              <a:uLnTx/>
              <a:uFillTx/>
              <a:latin typeface="Arial MT"/>
              <a:ea typeface="Arial MT"/>
              <a:cs typeface="Arial MT"/>
            </a:endParaRPr>
          </a:p>
          <a:p>
            <a:pPr marL="342900" marR="0" lvl="0" indent="-342900" algn="l" defTabSz="914400" rtl="0" eaLnBrk="1" fontAlgn="auto" latinLnBrk="0" hangingPunct="1">
              <a:lnSpc>
                <a:spcPct val="100000"/>
              </a:lnSpc>
              <a:spcBef>
                <a:spcPts val="170"/>
              </a:spcBef>
              <a:spcAft>
                <a:spcPts val="0"/>
              </a:spcAft>
              <a:buClrTx/>
              <a:buSzTx/>
              <a:buFont typeface="Wingdings" panose="05000000000000000000" pitchFamily="2" charset="2"/>
              <a:buChar char=""/>
              <a:tabLst/>
              <a:defRPr/>
            </a:pPr>
            <a:r>
              <a:rPr kumimoji="0" lang="fr-FR" sz="1200" b="0" i="0" u="none" strike="noStrike" kern="1200" cap="none" spc="0" normalizeH="0" baseline="0" noProof="0" dirty="0">
                <a:ln>
                  <a:noFill/>
                </a:ln>
                <a:solidFill>
                  <a:prstClr val="black"/>
                </a:solidFill>
                <a:effectLst/>
                <a:uLnTx/>
                <a:uFillTx/>
                <a:latin typeface="Arial MT"/>
                <a:ea typeface="Arial MT"/>
                <a:cs typeface="Arial" panose="020B0604020202020204" pitchFamily="34" charset="0"/>
              </a:rPr>
              <a:t>Forêt</a:t>
            </a:r>
            <a:endParaRPr kumimoji="0" lang="fr-FR" sz="1200" b="0" i="0" u="none" strike="noStrike" kern="1200" cap="none" spc="0" normalizeH="0" baseline="0" noProof="0" dirty="0">
              <a:ln>
                <a:noFill/>
              </a:ln>
              <a:solidFill>
                <a:prstClr val="black"/>
              </a:solidFill>
              <a:effectLst/>
              <a:uLnTx/>
              <a:uFillTx/>
              <a:latin typeface="Arial MT"/>
              <a:ea typeface="Arial MT"/>
              <a:cs typeface="Arial MT"/>
            </a:endParaRPr>
          </a:p>
          <a:p>
            <a:pPr marL="342900" marR="0" lvl="0" indent="-342900" algn="l" defTabSz="914400" rtl="0" eaLnBrk="1" fontAlgn="auto" latinLnBrk="0" hangingPunct="1">
              <a:lnSpc>
                <a:spcPct val="100000"/>
              </a:lnSpc>
              <a:spcBef>
                <a:spcPts val="170"/>
              </a:spcBef>
              <a:spcAft>
                <a:spcPts val="0"/>
              </a:spcAft>
              <a:buClrTx/>
              <a:buSzTx/>
              <a:buFont typeface="Wingdings" panose="05000000000000000000" pitchFamily="2" charset="2"/>
              <a:buChar char=""/>
              <a:tabLst/>
              <a:defRPr/>
            </a:pPr>
            <a:r>
              <a:rPr kumimoji="0" lang="fr-FR" sz="1200" b="0" i="0" u="none" strike="noStrike" kern="1200" cap="none" spc="0" normalizeH="0" baseline="0" noProof="0" dirty="0">
                <a:ln>
                  <a:noFill/>
                </a:ln>
                <a:solidFill>
                  <a:prstClr val="black"/>
                </a:solidFill>
                <a:effectLst/>
                <a:uLnTx/>
                <a:uFillTx/>
                <a:latin typeface="Arial MT"/>
                <a:ea typeface="Arial MT"/>
                <a:cs typeface="Arial" panose="020B0604020202020204" pitchFamily="34" charset="0"/>
              </a:rPr>
              <a:t>Gestion des milieux naturels et de la faune</a:t>
            </a:r>
            <a:endParaRPr kumimoji="0" lang="fr-FR" sz="1200" b="0" i="0" u="none" strike="noStrike" kern="1200" cap="none" spc="0" normalizeH="0" baseline="0" noProof="0" dirty="0">
              <a:ln>
                <a:noFill/>
              </a:ln>
              <a:solidFill>
                <a:prstClr val="black"/>
              </a:solidFill>
              <a:effectLst/>
              <a:uLnTx/>
              <a:uFillTx/>
              <a:latin typeface="Arial MT"/>
              <a:ea typeface="Arial MT"/>
              <a:cs typeface="Arial MT"/>
            </a:endParaRPr>
          </a:p>
        </p:txBody>
      </p:sp>
      <p:sp>
        <p:nvSpPr>
          <p:cNvPr id="6" name="Rectangle 5">
            <a:extLst>
              <a:ext uri="{FF2B5EF4-FFF2-40B4-BE49-F238E27FC236}">
                <a16:creationId xmlns:a16="http://schemas.microsoft.com/office/drawing/2014/main" id="{E8A20F7B-DEFD-4E7C-BA76-364909278E87}"/>
              </a:ext>
            </a:extLst>
          </p:cNvPr>
          <p:cNvSpPr/>
          <p:nvPr/>
        </p:nvSpPr>
        <p:spPr>
          <a:xfrm>
            <a:off x="874479" y="3744079"/>
            <a:ext cx="5248275" cy="1933863"/>
          </a:xfrm>
          <a:prstGeom prst="rect">
            <a:avLst/>
          </a:prstGeom>
        </p:spPr>
        <p:txBody>
          <a:bodyPr wrap="square">
            <a:spAutoFit/>
          </a:bodyPr>
          <a:lstStyle/>
          <a:p>
            <a:pPr marL="0" marR="0" lvl="0" indent="228600" algn="l"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srgbClr val="70AD47">
                    <a:lumMod val="75000"/>
                  </a:srgbClr>
                </a:solidFill>
                <a:effectLst/>
                <a:uLnTx/>
                <a:uFillTx/>
                <a:latin typeface="Arial" panose="020B0604020202020204" pitchFamily="34" charset="0"/>
                <a:ea typeface="Arial MT"/>
                <a:cs typeface="Arial MT"/>
              </a:rPr>
              <a:t>Métiers des productions</a:t>
            </a:r>
            <a:endParaRPr kumimoji="0" lang="fr-FR" sz="1200" b="0" i="0" u="none" strike="noStrike" kern="1200" cap="none" spc="0" normalizeH="0" baseline="0" noProof="0" dirty="0">
              <a:ln>
                <a:noFill/>
              </a:ln>
              <a:solidFill>
                <a:srgbClr val="70AD47">
                  <a:lumMod val="75000"/>
                </a:srgbClr>
              </a:solidFill>
              <a:effectLst/>
              <a:uLnTx/>
              <a:uFillTx/>
              <a:latin typeface="Arial MT"/>
              <a:ea typeface="Arial MT"/>
              <a:cs typeface="Arial MT"/>
            </a:endParaRPr>
          </a:p>
          <a:p>
            <a:pPr marL="342900" marR="0" lvl="0" indent="-342900" algn="l" defTabSz="914400" rtl="0" eaLnBrk="1" fontAlgn="auto" latinLnBrk="0" hangingPunct="1">
              <a:lnSpc>
                <a:spcPct val="100000"/>
              </a:lnSpc>
              <a:spcBef>
                <a:spcPts val="170"/>
              </a:spcBef>
              <a:spcAft>
                <a:spcPts val="0"/>
              </a:spcAft>
              <a:buClrTx/>
              <a:buSzTx/>
              <a:buFont typeface="Wingdings" panose="05000000000000000000" pitchFamily="2" charset="2"/>
              <a:buChar char=""/>
              <a:tabLst/>
              <a:defRPr/>
            </a:pPr>
            <a:r>
              <a:rPr kumimoji="0" lang="fr-FR" sz="1200" b="0" i="0" u="none" strike="noStrike" kern="1200" cap="none" spc="0" normalizeH="0" baseline="0" noProof="0" dirty="0">
                <a:ln>
                  <a:noFill/>
                </a:ln>
                <a:solidFill>
                  <a:prstClr val="black"/>
                </a:solidFill>
                <a:effectLst/>
                <a:uLnTx/>
                <a:uFillTx/>
                <a:latin typeface="Arial MT"/>
                <a:ea typeface="Arial MT"/>
                <a:cs typeface="Arial" panose="020B0604020202020204" pitchFamily="34" charset="0"/>
              </a:rPr>
              <a:t>Agroéquipement</a:t>
            </a:r>
            <a:endParaRPr kumimoji="0" lang="fr-FR" sz="1200" b="0" i="0" u="none" strike="noStrike" kern="1200" cap="none" spc="0" normalizeH="0" baseline="0" noProof="0" dirty="0">
              <a:ln>
                <a:noFill/>
              </a:ln>
              <a:solidFill>
                <a:prstClr val="black"/>
              </a:solidFill>
              <a:effectLst/>
              <a:uLnTx/>
              <a:uFillTx/>
              <a:latin typeface="Arial MT"/>
              <a:ea typeface="Arial MT"/>
              <a:cs typeface="Arial MT"/>
            </a:endParaRPr>
          </a:p>
          <a:p>
            <a:pPr marL="342900" marR="0" lvl="0" indent="-342900" algn="l" defTabSz="914400" rtl="0" eaLnBrk="1" fontAlgn="auto" latinLnBrk="0" hangingPunct="1">
              <a:lnSpc>
                <a:spcPct val="100000"/>
              </a:lnSpc>
              <a:spcBef>
                <a:spcPts val="170"/>
              </a:spcBef>
              <a:spcAft>
                <a:spcPts val="0"/>
              </a:spcAft>
              <a:buClrTx/>
              <a:buSzTx/>
              <a:buFont typeface="Wingdings" panose="05000000000000000000" pitchFamily="2" charset="2"/>
              <a:buChar char=""/>
              <a:tabLst/>
              <a:defRPr/>
            </a:pPr>
            <a:r>
              <a:rPr kumimoji="0" lang="fr-FR" sz="1200" b="0" i="0" u="none" strike="noStrike" kern="1200" cap="none" spc="0" normalizeH="0" baseline="0" noProof="0" dirty="0">
                <a:ln>
                  <a:noFill/>
                </a:ln>
                <a:solidFill>
                  <a:prstClr val="black"/>
                </a:solidFill>
                <a:effectLst/>
                <a:uLnTx/>
                <a:uFillTx/>
                <a:latin typeface="Arial MT"/>
                <a:ea typeface="Arial MT"/>
                <a:cs typeface="Arial" panose="020B0604020202020204" pitchFamily="34" charset="0"/>
              </a:rPr>
              <a:t>Conduite de productions horticoles (arbres, arbustes, fruits, fleurs, légumes)</a:t>
            </a:r>
            <a:endParaRPr kumimoji="0" lang="fr-FR" sz="1200" b="0" i="0" u="none" strike="noStrike" kern="1200" cap="none" spc="0" normalizeH="0" baseline="0" noProof="0" dirty="0">
              <a:ln>
                <a:noFill/>
              </a:ln>
              <a:solidFill>
                <a:prstClr val="black"/>
              </a:solidFill>
              <a:effectLst/>
              <a:uLnTx/>
              <a:uFillTx/>
              <a:latin typeface="Arial MT"/>
              <a:ea typeface="Arial MT"/>
              <a:cs typeface="Arial MT"/>
            </a:endParaRPr>
          </a:p>
          <a:p>
            <a:pPr marL="342900" marR="0" lvl="0" indent="-342900" algn="l" defTabSz="914400" rtl="0" eaLnBrk="1" fontAlgn="auto" latinLnBrk="0" hangingPunct="1">
              <a:lnSpc>
                <a:spcPct val="100000"/>
              </a:lnSpc>
              <a:spcBef>
                <a:spcPts val="170"/>
              </a:spcBef>
              <a:spcAft>
                <a:spcPts val="0"/>
              </a:spcAft>
              <a:buClrTx/>
              <a:buSzTx/>
              <a:buFont typeface="Wingdings" panose="05000000000000000000" pitchFamily="2" charset="2"/>
              <a:buChar char=""/>
              <a:tabLst/>
              <a:defRPr/>
            </a:pPr>
            <a:r>
              <a:rPr kumimoji="0" lang="fr-FR" sz="1200" b="0" i="0" u="none" strike="noStrike" kern="1200" cap="none" spc="0" normalizeH="0" baseline="0" noProof="0" dirty="0">
                <a:ln>
                  <a:noFill/>
                </a:ln>
                <a:solidFill>
                  <a:prstClr val="black"/>
                </a:solidFill>
                <a:effectLst/>
                <a:uLnTx/>
                <a:uFillTx/>
                <a:latin typeface="Arial MT"/>
                <a:ea typeface="Arial MT"/>
                <a:cs typeface="Arial" panose="020B0604020202020204" pitchFamily="34" charset="0"/>
              </a:rPr>
              <a:t>Conduite et gestion de l'entreprise agricole</a:t>
            </a:r>
            <a:endParaRPr kumimoji="0" lang="fr-FR" sz="1200" b="0" i="0" u="none" strike="noStrike" kern="1200" cap="none" spc="0" normalizeH="0" baseline="0" noProof="0" dirty="0">
              <a:ln>
                <a:noFill/>
              </a:ln>
              <a:solidFill>
                <a:prstClr val="black"/>
              </a:solidFill>
              <a:effectLst/>
              <a:uLnTx/>
              <a:uFillTx/>
              <a:latin typeface="Arial MT"/>
              <a:ea typeface="Arial MT"/>
              <a:cs typeface="Arial MT"/>
            </a:endParaRPr>
          </a:p>
          <a:p>
            <a:pPr marL="342900" marR="0" lvl="0" indent="-342900" algn="l" defTabSz="914400" rtl="0" eaLnBrk="1" fontAlgn="auto" latinLnBrk="0" hangingPunct="1">
              <a:lnSpc>
                <a:spcPct val="100000"/>
              </a:lnSpc>
              <a:spcBef>
                <a:spcPts val="170"/>
              </a:spcBef>
              <a:spcAft>
                <a:spcPts val="0"/>
              </a:spcAft>
              <a:buClrTx/>
              <a:buSzTx/>
              <a:buFont typeface="Wingdings" panose="05000000000000000000" pitchFamily="2" charset="2"/>
              <a:buChar char=""/>
              <a:tabLst/>
              <a:defRPr/>
            </a:pPr>
            <a:r>
              <a:rPr kumimoji="0" lang="fr-FR" sz="1200" b="0" i="0" u="none" strike="noStrike" kern="1200" cap="none" spc="0" normalizeH="0" baseline="0" noProof="0" dirty="0">
                <a:ln>
                  <a:noFill/>
                </a:ln>
                <a:solidFill>
                  <a:prstClr val="black"/>
                </a:solidFill>
                <a:effectLst/>
                <a:uLnTx/>
                <a:uFillTx/>
                <a:latin typeface="Arial MT"/>
                <a:ea typeface="Arial MT"/>
                <a:cs typeface="Arial" panose="020B0604020202020204" pitchFamily="34" charset="0"/>
              </a:rPr>
              <a:t>Conduite et gestion de l'entreprise hippique</a:t>
            </a:r>
            <a:endParaRPr kumimoji="0" lang="fr-FR" sz="1200" b="0" i="0" u="none" strike="noStrike" kern="1200" cap="none" spc="0" normalizeH="0" baseline="0" noProof="0" dirty="0">
              <a:ln>
                <a:noFill/>
              </a:ln>
              <a:solidFill>
                <a:prstClr val="black"/>
              </a:solidFill>
              <a:effectLst/>
              <a:uLnTx/>
              <a:uFillTx/>
              <a:latin typeface="Arial MT"/>
              <a:ea typeface="Arial MT"/>
              <a:cs typeface="Arial MT"/>
            </a:endParaRPr>
          </a:p>
          <a:p>
            <a:pPr marL="342900" marR="0" lvl="0" indent="-342900" algn="l" defTabSz="914400" rtl="0" eaLnBrk="1" fontAlgn="auto" latinLnBrk="0" hangingPunct="1">
              <a:lnSpc>
                <a:spcPct val="100000"/>
              </a:lnSpc>
              <a:spcBef>
                <a:spcPts val="170"/>
              </a:spcBef>
              <a:spcAft>
                <a:spcPts val="0"/>
              </a:spcAft>
              <a:buClrTx/>
              <a:buSzTx/>
              <a:buFont typeface="Wingdings" panose="05000000000000000000" pitchFamily="2" charset="2"/>
              <a:buChar char=""/>
              <a:tabLst/>
              <a:defRPr/>
            </a:pPr>
            <a:r>
              <a:rPr kumimoji="0" lang="fr-FR" sz="1200" b="0" i="0" u="none" strike="noStrike" kern="1200" cap="none" spc="0" normalizeH="0" baseline="0" noProof="0" dirty="0">
                <a:ln>
                  <a:noFill/>
                </a:ln>
                <a:solidFill>
                  <a:prstClr val="black"/>
                </a:solidFill>
                <a:effectLst/>
                <a:uLnTx/>
                <a:uFillTx/>
                <a:latin typeface="Arial MT"/>
                <a:ea typeface="Arial MT"/>
                <a:cs typeface="Arial" panose="020B0604020202020204" pitchFamily="34" charset="0"/>
              </a:rPr>
              <a:t>Conduite et gestion de l'entreprise vitivinicole</a:t>
            </a:r>
            <a:endParaRPr kumimoji="0" lang="fr-FR" sz="1200" b="0" i="0" u="none" strike="noStrike" kern="1200" cap="none" spc="0" normalizeH="0" baseline="0" noProof="0" dirty="0">
              <a:ln>
                <a:noFill/>
              </a:ln>
              <a:solidFill>
                <a:prstClr val="black"/>
              </a:solidFill>
              <a:effectLst/>
              <a:uLnTx/>
              <a:uFillTx/>
              <a:latin typeface="Arial MT"/>
              <a:ea typeface="Arial MT"/>
              <a:cs typeface="Arial MT"/>
            </a:endParaRPr>
          </a:p>
          <a:p>
            <a:pPr marL="342900" marR="0" lvl="0" indent="-342900" algn="l" defTabSz="914400" rtl="0" eaLnBrk="1" fontAlgn="auto" latinLnBrk="0" hangingPunct="1">
              <a:lnSpc>
                <a:spcPct val="100000"/>
              </a:lnSpc>
              <a:spcBef>
                <a:spcPts val="170"/>
              </a:spcBef>
              <a:spcAft>
                <a:spcPts val="0"/>
              </a:spcAft>
              <a:buClrTx/>
              <a:buSzTx/>
              <a:buFont typeface="Wingdings" panose="05000000000000000000" pitchFamily="2" charset="2"/>
              <a:buChar char=""/>
              <a:tabLst/>
              <a:defRPr/>
            </a:pPr>
            <a:r>
              <a:rPr kumimoji="0" lang="fr-FR" sz="1200" b="0" i="0" u="none" strike="noStrike" kern="1200" cap="none" spc="0" normalizeH="0" baseline="0" noProof="0" dirty="0">
                <a:ln>
                  <a:noFill/>
                </a:ln>
                <a:solidFill>
                  <a:prstClr val="black"/>
                </a:solidFill>
                <a:effectLst/>
                <a:uLnTx/>
                <a:uFillTx/>
                <a:latin typeface="Arial MT"/>
                <a:ea typeface="Arial MT"/>
                <a:cs typeface="Arial" panose="020B0604020202020204" pitchFamily="34" charset="0"/>
              </a:rPr>
              <a:t>Conduite et gestion d'une entreprise du secteur canin et félin</a:t>
            </a:r>
            <a:endParaRPr kumimoji="0" lang="fr-FR" sz="1200" b="0" i="0" u="none" strike="noStrike" kern="1200" cap="none" spc="0" normalizeH="0" baseline="0" noProof="0" dirty="0">
              <a:ln>
                <a:noFill/>
              </a:ln>
              <a:solidFill>
                <a:prstClr val="black"/>
              </a:solidFill>
              <a:effectLst/>
              <a:uLnTx/>
              <a:uFillTx/>
              <a:latin typeface="Arial MT"/>
              <a:ea typeface="Arial MT"/>
              <a:cs typeface="Arial MT"/>
            </a:endParaRPr>
          </a:p>
          <a:p>
            <a:pPr marL="342900" marR="0" lvl="0" indent="-342900" algn="l" defTabSz="914400" rtl="0" eaLnBrk="1" fontAlgn="auto" latinLnBrk="0" hangingPunct="1">
              <a:lnSpc>
                <a:spcPct val="100000"/>
              </a:lnSpc>
              <a:spcBef>
                <a:spcPts val="170"/>
              </a:spcBef>
              <a:spcAft>
                <a:spcPts val="0"/>
              </a:spcAft>
              <a:buClrTx/>
              <a:buSzTx/>
              <a:buFont typeface="Wingdings" panose="05000000000000000000" pitchFamily="2" charset="2"/>
              <a:buChar char=""/>
              <a:tabLst/>
              <a:defRPr/>
            </a:pPr>
            <a:r>
              <a:rPr kumimoji="0" lang="fr-FR" sz="1200" b="0" i="0" u="none" strike="noStrike" kern="1200" cap="none" spc="0" normalizeH="0" baseline="0" noProof="0" dirty="0">
                <a:ln>
                  <a:noFill/>
                </a:ln>
                <a:solidFill>
                  <a:prstClr val="black"/>
                </a:solidFill>
                <a:effectLst/>
                <a:uLnTx/>
                <a:uFillTx/>
                <a:latin typeface="Arial MT"/>
                <a:ea typeface="Arial MT"/>
                <a:cs typeface="Arial" panose="020B0604020202020204" pitchFamily="34" charset="0"/>
              </a:rPr>
              <a:t>Productions aquacoles</a:t>
            </a:r>
            <a:endParaRPr kumimoji="0" lang="fr-FR" sz="1200" b="0" i="0" u="none" strike="noStrike" kern="1200" cap="none" spc="0" normalizeH="0" baseline="0" noProof="0" dirty="0">
              <a:ln>
                <a:noFill/>
              </a:ln>
              <a:solidFill>
                <a:prstClr val="black"/>
              </a:solidFill>
              <a:effectLst/>
              <a:uLnTx/>
              <a:uFillTx/>
              <a:latin typeface="Arial MT"/>
              <a:ea typeface="Arial MT"/>
              <a:cs typeface="Arial MT"/>
            </a:endParaRPr>
          </a:p>
        </p:txBody>
      </p:sp>
      <p:sp>
        <p:nvSpPr>
          <p:cNvPr id="8" name="Rectangle 7">
            <a:extLst>
              <a:ext uri="{FF2B5EF4-FFF2-40B4-BE49-F238E27FC236}">
                <a16:creationId xmlns:a16="http://schemas.microsoft.com/office/drawing/2014/main" id="{CA6789F9-D837-48A7-94A2-1C8E50B35E2E}"/>
              </a:ext>
            </a:extLst>
          </p:cNvPr>
          <p:cNvSpPr/>
          <p:nvPr/>
        </p:nvSpPr>
        <p:spPr>
          <a:xfrm>
            <a:off x="7181056" y="3744079"/>
            <a:ext cx="3963193" cy="907941"/>
          </a:xfrm>
          <a:prstGeom prst="rect">
            <a:avLst/>
          </a:prstGeom>
        </p:spPr>
        <p:txBody>
          <a:bodyPr wrap="square">
            <a:spAutoFit/>
          </a:bodyPr>
          <a:lstStyle/>
          <a:p>
            <a:pPr marL="0" marR="0" lvl="0" indent="228600" algn="l"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srgbClr val="70AD47">
                    <a:lumMod val="75000"/>
                  </a:srgbClr>
                </a:solidFill>
                <a:effectLst/>
                <a:uLnTx/>
                <a:uFillTx/>
                <a:latin typeface="Arial" panose="020B0604020202020204" pitchFamily="34" charset="0"/>
                <a:ea typeface="Arial MT"/>
                <a:cs typeface="Arial MT"/>
              </a:rPr>
              <a:t>Métiers du conseil vente</a:t>
            </a:r>
            <a:endParaRPr kumimoji="0" lang="fr-FR" sz="1200" b="0" i="0" u="none" strike="noStrike" kern="1200" cap="none" spc="0" normalizeH="0" baseline="0" noProof="0" dirty="0">
              <a:ln>
                <a:noFill/>
              </a:ln>
              <a:solidFill>
                <a:srgbClr val="70AD47">
                  <a:lumMod val="75000"/>
                </a:srgbClr>
              </a:solidFill>
              <a:effectLst/>
              <a:uLnTx/>
              <a:uFillTx/>
              <a:latin typeface="Arial MT"/>
              <a:ea typeface="Arial MT"/>
              <a:cs typeface="Arial MT"/>
            </a:endParaRPr>
          </a:p>
          <a:p>
            <a:pPr marL="342900" marR="0" lvl="0" indent="-342900" algn="l" defTabSz="914400" rtl="0" eaLnBrk="1" fontAlgn="auto" latinLnBrk="0" hangingPunct="1">
              <a:lnSpc>
                <a:spcPct val="100000"/>
              </a:lnSpc>
              <a:spcBef>
                <a:spcPts val="170"/>
              </a:spcBef>
              <a:spcAft>
                <a:spcPts val="0"/>
              </a:spcAft>
              <a:buClrTx/>
              <a:buSzTx/>
              <a:buFont typeface="Wingdings" panose="05000000000000000000" pitchFamily="2" charset="2"/>
              <a:buChar char=""/>
              <a:tabLst/>
              <a:defRPr/>
            </a:pPr>
            <a:r>
              <a:rPr kumimoji="0" lang="fr-FR" sz="1200" b="0" i="0" u="none" strike="noStrike" kern="1200" cap="none" spc="0" normalizeH="0" baseline="0" noProof="0" dirty="0">
                <a:ln>
                  <a:noFill/>
                </a:ln>
                <a:solidFill>
                  <a:prstClr val="black"/>
                </a:solidFill>
                <a:effectLst/>
                <a:uLnTx/>
                <a:uFillTx/>
                <a:latin typeface="Arial MT"/>
                <a:ea typeface="Arial MT"/>
                <a:cs typeface="Arial" panose="020B0604020202020204" pitchFamily="34" charset="0"/>
              </a:rPr>
              <a:t>Technicien conseil vente en alimentation</a:t>
            </a:r>
            <a:endParaRPr kumimoji="0" lang="fr-FR" sz="1200" b="0" i="0" u="none" strike="noStrike" kern="1200" cap="none" spc="0" normalizeH="0" baseline="0" noProof="0" dirty="0">
              <a:ln>
                <a:noFill/>
              </a:ln>
              <a:solidFill>
                <a:prstClr val="black"/>
              </a:solidFill>
              <a:effectLst/>
              <a:uLnTx/>
              <a:uFillTx/>
              <a:latin typeface="Arial MT"/>
              <a:ea typeface="Arial MT"/>
              <a:cs typeface="Arial MT"/>
            </a:endParaRPr>
          </a:p>
          <a:p>
            <a:pPr marL="342900" marR="0" lvl="0" indent="-342900" algn="l" defTabSz="914400" rtl="0" eaLnBrk="1" fontAlgn="auto" latinLnBrk="0" hangingPunct="1">
              <a:lnSpc>
                <a:spcPct val="100000"/>
              </a:lnSpc>
              <a:spcBef>
                <a:spcPts val="170"/>
              </a:spcBef>
              <a:spcAft>
                <a:spcPts val="0"/>
              </a:spcAft>
              <a:buClrTx/>
              <a:buSzTx/>
              <a:buFont typeface="Wingdings" panose="05000000000000000000" pitchFamily="2" charset="2"/>
              <a:buChar char=""/>
              <a:tabLst/>
              <a:defRPr/>
            </a:pPr>
            <a:r>
              <a:rPr kumimoji="0" lang="fr-FR" sz="1200" b="0" i="0" u="none" strike="noStrike" kern="1200" cap="none" spc="0" normalizeH="0" baseline="0" noProof="0" dirty="0">
                <a:ln>
                  <a:noFill/>
                </a:ln>
                <a:solidFill>
                  <a:prstClr val="black"/>
                </a:solidFill>
                <a:effectLst/>
                <a:uLnTx/>
                <a:uFillTx/>
                <a:latin typeface="Arial MT"/>
                <a:ea typeface="Arial MT"/>
                <a:cs typeface="Arial" panose="020B0604020202020204" pitchFamily="34" charset="0"/>
              </a:rPr>
              <a:t>Technicien conseil vente en animalerie</a:t>
            </a:r>
            <a:endParaRPr kumimoji="0" lang="fr-FR" sz="1200" b="0" i="0" u="none" strike="noStrike" kern="1200" cap="none" spc="0" normalizeH="0" baseline="0" noProof="0" dirty="0">
              <a:ln>
                <a:noFill/>
              </a:ln>
              <a:solidFill>
                <a:prstClr val="black"/>
              </a:solidFill>
              <a:effectLst/>
              <a:uLnTx/>
              <a:uFillTx/>
              <a:latin typeface="Arial MT"/>
              <a:ea typeface="Arial MT"/>
              <a:cs typeface="Arial MT"/>
            </a:endParaRPr>
          </a:p>
          <a:p>
            <a:pPr marL="342900" marR="0" lvl="0" indent="-342900" algn="l" defTabSz="914400" rtl="0" eaLnBrk="1" fontAlgn="auto" latinLnBrk="0" hangingPunct="1">
              <a:lnSpc>
                <a:spcPct val="100000"/>
              </a:lnSpc>
              <a:spcBef>
                <a:spcPts val="170"/>
              </a:spcBef>
              <a:spcAft>
                <a:spcPts val="0"/>
              </a:spcAft>
              <a:buClrTx/>
              <a:buSzTx/>
              <a:buFont typeface="Wingdings" panose="05000000000000000000" pitchFamily="2" charset="2"/>
              <a:buChar char=""/>
              <a:tabLst/>
              <a:defRPr/>
            </a:pPr>
            <a:r>
              <a:rPr kumimoji="0" lang="fr-FR" sz="1200" b="0" i="0" u="none" strike="noStrike" kern="1200" cap="none" spc="0" normalizeH="0" baseline="0" noProof="0" dirty="0">
                <a:ln>
                  <a:noFill/>
                </a:ln>
                <a:solidFill>
                  <a:prstClr val="black"/>
                </a:solidFill>
                <a:effectLst/>
                <a:uLnTx/>
                <a:uFillTx/>
                <a:latin typeface="Arial MT"/>
                <a:ea typeface="Arial MT"/>
                <a:cs typeface="Arial" panose="020B0604020202020204" pitchFamily="34" charset="0"/>
              </a:rPr>
              <a:t>Technicien conseil vente univers jardinerie</a:t>
            </a:r>
            <a:endParaRPr kumimoji="0" lang="fr-FR" sz="1200" b="0" i="0" u="none" strike="noStrike" kern="1200" cap="none" spc="0" normalizeH="0" baseline="0" noProof="0" dirty="0">
              <a:ln>
                <a:noFill/>
              </a:ln>
              <a:solidFill>
                <a:prstClr val="black"/>
              </a:solidFill>
              <a:effectLst/>
              <a:uLnTx/>
              <a:uFillTx/>
              <a:latin typeface="Arial MT"/>
              <a:ea typeface="Arial MT"/>
              <a:cs typeface="Arial MT"/>
            </a:endParaRPr>
          </a:p>
        </p:txBody>
      </p:sp>
      <p:pic>
        <p:nvPicPr>
          <p:cNvPr id="9" name="Image 8">
            <a:extLst>
              <a:ext uri="{FF2B5EF4-FFF2-40B4-BE49-F238E27FC236}">
                <a16:creationId xmlns:a16="http://schemas.microsoft.com/office/drawing/2014/main" id="{F8624C4B-A278-4C5F-8140-7A2AC7711B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876" y="92353"/>
            <a:ext cx="2362200" cy="601539"/>
          </a:xfrm>
          <a:prstGeom prst="rect">
            <a:avLst/>
          </a:prstGeom>
        </p:spPr>
      </p:pic>
    </p:spTree>
    <p:extLst>
      <p:ext uri="{BB962C8B-B14F-4D97-AF65-F5344CB8AC3E}">
        <p14:creationId xmlns:p14="http://schemas.microsoft.com/office/powerpoint/2010/main" val="27749465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B4E0E0E-6E07-42E5-9F36-0A2B180925E9}"/>
              </a:ext>
            </a:extLst>
          </p:cNvPr>
          <p:cNvSpPr/>
          <p:nvPr/>
        </p:nvSpPr>
        <p:spPr>
          <a:xfrm>
            <a:off x="828675" y="1511072"/>
            <a:ext cx="6096000" cy="3821559"/>
          </a:xfrm>
          <a:prstGeom prst="rect">
            <a:avLst/>
          </a:prstGeom>
        </p:spPr>
        <p:txBody>
          <a:bodyPr>
            <a:spAutoFit/>
          </a:bodyPr>
          <a:lstStyle/>
          <a:p>
            <a:pPr marL="342900" marR="0" lvl="0" indent="-342900" algn="l" defTabSz="914400" rtl="0" eaLnBrk="1" fontAlgn="auto" latinLnBrk="0" hangingPunct="1">
              <a:lnSpc>
                <a:spcPct val="100000"/>
              </a:lnSpc>
              <a:spcBef>
                <a:spcPts val="170"/>
              </a:spcBef>
              <a:spcAft>
                <a:spcPts val="0"/>
              </a:spcAft>
              <a:buClrTx/>
              <a:buSzPts val="900"/>
              <a:buFont typeface="Wingdings" panose="05000000000000000000" pitchFamily="2" charset="2"/>
              <a:buChar char=""/>
              <a:tabLst>
                <a:tab pos="772795" algn="l"/>
                <a:tab pos="774065" algn="l"/>
              </a:tabLst>
              <a:defRPr/>
            </a:pPr>
            <a:r>
              <a:rPr kumimoji="0" lang="fr-FR" sz="1200" b="0" i="0" u="none" strike="noStrike" kern="1200" cap="none" spc="0" normalizeH="0" baseline="0" noProof="0" dirty="0">
                <a:ln>
                  <a:noFill/>
                </a:ln>
                <a:solidFill>
                  <a:srgbClr val="0070C0"/>
                </a:solidFill>
                <a:effectLst/>
                <a:uLnTx/>
                <a:uFillTx/>
                <a:latin typeface="Arial MT"/>
                <a:ea typeface="Wingdings" panose="05000000000000000000" pitchFamily="2" charset="2"/>
                <a:cs typeface="Wingdings" panose="05000000000000000000" pitchFamily="2" charset="2"/>
              </a:rPr>
              <a:t>Accompagnement,</a:t>
            </a:r>
            <a:r>
              <a:rPr kumimoji="0" lang="fr-FR" sz="1200" b="0" i="0" u="none" strike="noStrike" kern="1200" cap="none" spc="-10" normalizeH="0" baseline="0" noProof="0" dirty="0">
                <a:ln>
                  <a:noFill/>
                </a:ln>
                <a:solidFill>
                  <a:srgbClr val="0070C0"/>
                </a:solidFill>
                <a:effectLst/>
                <a:uLnTx/>
                <a:uFillTx/>
                <a:latin typeface="Arial MT"/>
                <a:ea typeface="Wingdings" panose="05000000000000000000" pitchFamily="2" charset="2"/>
                <a:cs typeface="Wingdings" panose="05000000000000000000" pitchFamily="2" charset="2"/>
              </a:rPr>
              <a:t> </a:t>
            </a:r>
            <a:r>
              <a:rPr kumimoji="0" lang="fr-FR" sz="1200" b="0" i="0" u="none" strike="noStrike" kern="1200" cap="none" spc="0" normalizeH="0" baseline="0" noProof="0" dirty="0">
                <a:ln>
                  <a:noFill/>
                </a:ln>
                <a:solidFill>
                  <a:srgbClr val="0070C0"/>
                </a:solidFill>
                <a:effectLst/>
                <a:uLnTx/>
                <a:uFillTx/>
                <a:latin typeface="Arial MT"/>
                <a:ea typeface="Wingdings" panose="05000000000000000000" pitchFamily="2" charset="2"/>
                <a:cs typeface="Wingdings" panose="05000000000000000000" pitchFamily="2" charset="2"/>
              </a:rPr>
              <a:t>soins</a:t>
            </a:r>
            <a:r>
              <a:rPr kumimoji="0" lang="fr-FR" sz="1200" b="0" i="0" u="none" strike="noStrike" kern="1200" cap="none" spc="-5" normalizeH="0" baseline="0" noProof="0" dirty="0">
                <a:ln>
                  <a:noFill/>
                </a:ln>
                <a:solidFill>
                  <a:srgbClr val="0070C0"/>
                </a:solidFill>
                <a:effectLst/>
                <a:uLnTx/>
                <a:uFillTx/>
                <a:latin typeface="Arial MT"/>
                <a:ea typeface="Wingdings" panose="05000000000000000000" pitchFamily="2" charset="2"/>
                <a:cs typeface="Wingdings" panose="05000000000000000000" pitchFamily="2" charset="2"/>
              </a:rPr>
              <a:t> </a:t>
            </a:r>
            <a:r>
              <a:rPr kumimoji="0" lang="fr-FR" sz="1200" b="0" i="0" u="none" strike="noStrike" kern="1200" cap="none" spc="0" normalizeH="0" baseline="0" noProof="0" dirty="0">
                <a:ln>
                  <a:noFill/>
                </a:ln>
                <a:solidFill>
                  <a:srgbClr val="0070C0"/>
                </a:solidFill>
                <a:effectLst/>
                <a:uLnTx/>
                <a:uFillTx/>
                <a:latin typeface="Arial MT"/>
                <a:ea typeface="Wingdings" panose="05000000000000000000" pitchFamily="2" charset="2"/>
                <a:cs typeface="Wingdings" panose="05000000000000000000" pitchFamily="2" charset="2"/>
              </a:rPr>
              <a:t>et</a:t>
            </a:r>
            <a:r>
              <a:rPr kumimoji="0" lang="fr-FR" sz="1200" b="0" i="0" u="none" strike="noStrike" kern="1200" cap="none" spc="-20" normalizeH="0" baseline="0" noProof="0" dirty="0">
                <a:ln>
                  <a:noFill/>
                </a:ln>
                <a:solidFill>
                  <a:srgbClr val="0070C0"/>
                </a:solidFill>
                <a:effectLst/>
                <a:uLnTx/>
                <a:uFillTx/>
                <a:latin typeface="Arial MT"/>
                <a:ea typeface="Wingdings" panose="05000000000000000000" pitchFamily="2" charset="2"/>
                <a:cs typeface="Wingdings" panose="05000000000000000000" pitchFamily="2" charset="2"/>
              </a:rPr>
              <a:t> </a:t>
            </a:r>
            <a:r>
              <a:rPr kumimoji="0" lang="fr-FR" sz="1200" b="0" i="0" u="none" strike="noStrike" kern="1200" cap="none" spc="0" normalizeH="0" baseline="0" noProof="0" dirty="0">
                <a:ln>
                  <a:noFill/>
                </a:ln>
                <a:solidFill>
                  <a:srgbClr val="0070C0"/>
                </a:solidFill>
                <a:effectLst/>
                <a:uLnTx/>
                <a:uFillTx/>
                <a:latin typeface="Arial MT"/>
                <a:ea typeface="Wingdings" panose="05000000000000000000" pitchFamily="2" charset="2"/>
                <a:cs typeface="Wingdings" panose="05000000000000000000" pitchFamily="2" charset="2"/>
              </a:rPr>
              <a:t>services</a:t>
            </a:r>
            <a:r>
              <a:rPr kumimoji="0" lang="fr-FR" sz="1200" b="0" i="0" u="none" strike="noStrike" kern="1200" cap="none" spc="-15" normalizeH="0" baseline="0" noProof="0" dirty="0">
                <a:ln>
                  <a:noFill/>
                </a:ln>
                <a:solidFill>
                  <a:srgbClr val="0070C0"/>
                </a:solidFill>
                <a:effectLst/>
                <a:uLnTx/>
                <a:uFillTx/>
                <a:latin typeface="Arial MT"/>
                <a:ea typeface="Wingdings" panose="05000000000000000000" pitchFamily="2" charset="2"/>
                <a:cs typeface="Wingdings" panose="05000000000000000000" pitchFamily="2" charset="2"/>
              </a:rPr>
              <a:t> </a:t>
            </a:r>
            <a:r>
              <a:rPr kumimoji="0" lang="fr-FR" sz="1200" b="0" i="0" u="none" strike="noStrike" kern="1200" cap="none" spc="0" normalizeH="0" baseline="0" noProof="0" dirty="0">
                <a:ln>
                  <a:noFill/>
                </a:ln>
                <a:solidFill>
                  <a:srgbClr val="0070C0"/>
                </a:solidFill>
                <a:effectLst/>
                <a:uLnTx/>
                <a:uFillTx/>
                <a:latin typeface="Arial MT"/>
                <a:ea typeface="Wingdings" panose="05000000000000000000" pitchFamily="2" charset="2"/>
                <a:cs typeface="Wingdings" panose="05000000000000000000" pitchFamily="2" charset="2"/>
              </a:rPr>
              <a:t>à</a:t>
            </a:r>
            <a:r>
              <a:rPr kumimoji="0" lang="fr-FR" sz="1200" b="0" i="0" u="none" strike="noStrike" kern="1200" cap="none" spc="-10" normalizeH="0" baseline="0" noProof="0" dirty="0">
                <a:ln>
                  <a:noFill/>
                </a:ln>
                <a:solidFill>
                  <a:srgbClr val="0070C0"/>
                </a:solidFill>
                <a:effectLst/>
                <a:uLnTx/>
                <a:uFillTx/>
                <a:latin typeface="Arial MT"/>
                <a:ea typeface="Wingdings" panose="05000000000000000000" pitchFamily="2" charset="2"/>
                <a:cs typeface="Wingdings" panose="05000000000000000000" pitchFamily="2" charset="2"/>
              </a:rPr>
              <a:t> </a:t>
            </a:r>
            <a:r>
              <a:rPr kumimoji="0" lang="fr-FR" sz="1200" b="0" i="0" u="none" strike="noStrike" kern="1200" cap="none" spc="0" normalizeH="0" baseline="0" noProof="0" dirty="0">
                <a:ln>
                  <a:noFill/>
                </a:ln>
                <a:solidFill>
                  <a:srgbClr val="0070C0"/>
                </a:solidFill>
                <a:effectLst/>
                <a:uLnTx/>
                <a:uFillTx/>
                <a:latin typeface="Arial MT"/>
                <a:ea typeface="Wingdings" panose="05000000000000000000" pitchFamily="2" charset="2"/>
                <a:cs typeface="Wingdings" panose="05000000000000000000" pitchFamily="2" charset="2"/>
              </a:rPr>
              <a:t>la</a:t>
            </a:r>
            <a:r>
              <a:rPr kumimoji="0" lang="fr-FR" sz="1200" b="0" i="0" u="none" strike="noStrike" kern="1200" cap="none" spc="-20" normalizeH="0" baseline="0" noProof="0" dirty="0">
                <a:ln>
                  <a:noFill/>
                </a:ln>
                <a:solidFill>
                  <a:srgbClr val="0070C0"/>
                </a:solidFill>
                <a:effectLst/>
                <a:uLnTx/>
                <a:uFillTx/>
                <a:latin typeface="Arial MT"/>
                <a:ea typeface="Wingdings" panose="05000000000000000000" pitchFamily="2" charset="2"/>
                <a:cs typeface="Wingdings" panose="05000000000000000000" pitchFamily="2" charset="2"/>
              </a:rPr>
              <a:t> </a:t>
            </a:r>
            <a:r>
              <a:rPr kumimoji="0" lang="fr-FR" sz="1200" b="0" i="0" u="none" strike="noStrike" kern="1200" cap="none" spc="0" normalizeH="0" baseline="0" noProof="0" dirty="0">
                <a:ln>
                  <a:noFill/>
                </a:ln>
                <a:solidFill>
                  <a:srgbClr val="0070C0"/>
                </a:solidFill>
                <a:effectLst/>
                <a:uLnTx/>
                <a:uFillTx/>
                <a:latin typeface="Arial MT"/>
                <a:ea typeface="Wingdings" panose="05000000000000000000" pitchFamily="2" charset="2"/>
                <a:cs typeface="Wingdings" panose="05000000000000000000" pitchFamily="2" charset="2"/>
              </a:rPr>
              <a:t>personne</a:t>
            </a:r>
            <a:r>
              <a:rPr kumimoji="0" lang="fr-FR" sz="1200" b="0" i="0" u="none" strike="noStrike" kern="1200" cap="none" spc="-10" normalizeH="0" baseline="0" noProof="0" dirty="0">
                <a:ln>
                  <a:noFill/>
                </a:ln>
                <a:solidFill>
                  <a:srgbClr val="0070C0"/>
                </a:solidFill>
                <a:effectLst/>
                <a:uLnTx/>
                <a:uFillTx/>
                <a:latin typeface="Arial MT"/>
                <a:ea typeface="Wingdings" panose="05000000000000000000" pitchFamily="2" charset="2"/>
                <a:cs typeface="Wingdings" panose="05000000000000000000" pitchFamily="2" charset="2"/>
              </a:rPr>
              <a:t> </a:t>
            </a:r>
            <a:r>
              <a:rPr kumimoji="0" lang="fr-FR" sz="1200" b="0" i="0" u="none" strike="noStrike" kern="1200" cap="none" spc="0" normalizeH="0" baseline="0" noProof="0" dirty="0">
                <a:ln>
                  <a:noFill/>
                </a:ln>
                <a:solidFill>
                  <a:srgbClr val="0070C0"/>
                </a:solidFill>
                <a:effectLst/>
                <a:uLnTx/>
                <a:uFillTx/>
                <a:latin typeface="Arial MT"/>
                <a:ea typeface="Wingdings" panose="05000000000000000000" pitchFamily="2" charset="2"/>
                <a:cs typeface="Wingdings" panose="05000000000000000000" pitchFamily="2" charset="2"/>
              </a:rPr>
              <a:t>option</a:t>
            </a:r>
            <a:r>
              <a:rPr kumimoji="0" lang="fr-FR" sz="1200" b="0" i="0" u="none" strike="noStrike" kern="1200" cap="none" spc="-5" normalizeH="0" baseline="0" noProof="0" dirty="0">
                <a:ln>
                  <a:noFill/>
                </a:ln>
                <a:solidFill>
                  <a:srgbClr val="0070C0"/>
                </a:solidFill>
                <a:effectLst/>
                <a:uLnTx/>
                <a:uFillTx/>
                <a:latin typeface="Arial MT"/>
                <a:ea typeface="Wingdings" panose="05000000000000000000" pitchFamily="2" charset="2"/>
                <a:cs typeface="Wingdings" panose="05000000000000000000" pitchFamily="2" charset="2"/>
              </a:rPr>
              <a:t> </a:t>
            </a:r>
            <a:r>
              <a:rPr kumimoji="0" lang="fr-FR" sz="1200" b="0" i="0" u="none" strike="noStrike" kern="1200" cap="none" spc="0" normalizeH="0" baseline="0" noProof="0" dirty="0">
                <a:ln>
                  <a:noFill/>
                </a:ln>
                <a:solidFill>
                  <a:srgbClr val="0070C0"/>
                </a:solidFill>
                <a:effectLst/>
                <a:uLnTx/>
                <a:uFillTx/>
                <a:latin typeface="Arial MT"/>
                <a:ea typeface="Wingdings" panose="05000000000000000000" pitchFamily="2" charset="2"/>
                <a:cs typeface="Wingdings" panose="05000000000000000000" pitchFamily="2" charset="2"/>
              </a:rPr>
              <a:t>A</a:t>
            </a:r>
            <a:r>
              <a:rPr kumimoji="0" lang="fr-FR" sz="1200" b="0" i="0" u="none" strike="noStrike" kern="1200" cap="none" spc="-20" normalizeH="0" baseline="0" noProof="0" dirty="0">
                <a:ln>
                  <a:noFill/>
                </a:ln>
                <a:solidFill>
                  <a:srgbClr val="0070C0"/>
                </a:solidFill>
                <a:effectLst/>
                <a:uLnTx/>
                <a:uFillTx/>
                <a:latin typeface="Arial MT"/>
                <a:ea typeface="Wingdings" panose="05000000000000000000" pitchFamily="2" charset="2"/>
                <a:cs typeface="Wingdings" panose="05000000000000000000" pitchFamily="2" charset="2"/>
              </a:rPr>
              <a:t> </a:t>
            </a:r>
            <a:r>
              <a:rPr kumimoji="0" lang="fr-FR" sz="1200" b="0" i="0" u="none" strike="noStrike" kern="1200" cap="none" spc="0" normalizeH="0" baseline="0" noProof="0" dirty="0">
                <a:ln>
                  <a:noFill/>
                </a:ln>
                <a:solidFill>
                  <a:srgbClr val="0070C0"/>
                </a:solidFill>
                <a:effectLst/>
                <a:uLnTx/>
                <a:uFillTx/>
                <a:latin typeface="Arial MT"/>
                <a:ea typeface="Wingdings" panose="05000000000000000000" pitchFamily="2" charset="2"/>
                <a:cs typeface="Wingdings" panose="05000000000000000000" pitchFamily="2" charset="2"/>
              </a:rPr>
              <a:t>à</a:t>
            </a:r>
            <a:r>
              <a:rPr kumimoji="0" lang="fr-FR" sz="1200" b="0" i="0" u="none" strike="noStrike" kern="1200" cap="none" spc="-10" normalizeH="0" baseline="0" noProof="0" dirty="0">
                <a:ln>
                  <a:noFill/>
                </a:ln>
                <a:solidFill>
                  <a:srgbClr val="0070C0"/>
                </a:solidFill>
                <a:effectLst/>
                <a:uLnTx/>
                <a:uFillTx/>
                <a:latin typeface="Arial MT"/>
                <a:ea typeface="Wingdings" panose="05000000000000000000" pitchFamily="2" charset="2"/>
                <a:cs typeface="Wingdings" panose="05000000000000000000" pitchFamily="2" charset="2"/>
              </a:rPr>
              <a:t> </a:t>
            </a:r>
            <a:r>
              <a:rPr kumimoji="0" lang="fr-FR" sz="1200" b="0" i="0" u="none" strike="noStrike" kern="1200" cap="none" spc="0" normalizeH="0" baseline="0" noProof="0" dirty="0">
                <a:ln>
                  <a:noFill/>
                </a:ln>
                <a:solidFill>
                  <a:srgbClr val="0070C0"/>
                </a:solidFill>
                <a:effectLst/>
                <a:uLnTx/>
                <a:uFillTx/>
                <a:latin typeface="Arial MT"/>
                <a:ea typeface="Wingdings" panose="05000000000000000000" pitchFamily="2" charset="2"/>
                <a:cs typeface="Wingdings" panose="05000000000000000000" pitchFamily="2" charset="2"/>
              </a:rPr>
              <a:t>domicile</a:t>
            </a:r>
          </a:p>
          <a:p>
            <a:pPr marL="342900" marR="0" lvl="0" indent="-342900" algn="l" defTabSz="914400" rtl="0" eaLnBrk="1" fontAlgn="auto" latinLnBrk="0" hangingPunct="1">
              <a:lnSpc>
                <a:spcPct val="100000"/>
              </a:lnSpc>
              <a:spcBef>
                <a:spcPts val="170"/>
              </a:spcBef>
              <a:spcAft>
                <a:spcPts val="0"/>
              </a:spcAft>
              <a:buClrTx/>
              <a:buSzPts val="900"/>
              <a:buFont typeface="Wingdings" panose="05000000000000000000" pitchFamily="2" charset="2"/>
              <a:buChar char=""/>
              <a:tabLst>
                <a:tab pos="772795" algn="l"/>
                <a:tab pos="774065" algn="l"/>
              </a:tabLst>
              <a:defRPr/>
            </a:pPr>
            <a:r>
              <a:rPr kumimoji="0" lang="fr-FR" sz="1200" b="0" i="0" u="none" strike="noStrike" kern="1200" cap="none" spc="0" normalizeH="0" baseline="0" noProof="0" dirty="0">
                <a:ln>
                  <a:noFill/>
                </a:ln>
                <a:solidFill>
                  <a:srgbClr val="0070C0"/>
                </a:solidFill>
                <a:effectLst/>
                <a:uLnTx/>
                <a:uFillTx/>
                <a:latin typeface="Arial MT"/>
                <a:ea typeface="Wingdings" panose="05000000000000000000" pitchFamily="2" charset="2"/>
                <a:cs typeface="Wingdings" panose="05000000000000000000" pitchFamily="2" charset="2"/>
              </a:rPr>
              <a:t>Accompagnement,</a:t>
            </a:r>
            <a:r>
              <a:rPr kumimoji="0" lang="fr-FR" sz="1200" b="0" i="0" u="none" strike="noStrike" kern="1200" cap="none" spc="-10" normalizeH="0" baseline="0" noProof="0" dirty="0">
                <a:ln>
                  <a:noFill/>
                </a:ln>
                <a:solidFill>
                  <a:srgbClr val="0070C0"/>
                </a:solidFill>
                <a:effectLst/>
                <a:uLnTx/>
                <a:uFillTx/>
                <a:latin typeface="Arial MT"/>
                <a:ea typeface="Wingdings" panose="05000000000000000000" pitchFamily="2" charset="2"/>
                <a:cs typeface="Wingdings" panose="05000000000000000000" pitchFamily="2" charset="2"/>
              </a:rPr>
              <a:t> </a:t>
            </a:r>
            <a:r>
              <a:rPr kumimoji="0" lang="fr-FR" sz="1200" b="0" i="0" u="none" strike="noStrike" kern="1200" cap="none" spc="0" normalizeH="0" baseline="0" noProof="0" dirty="0">
                <a:ln>
                  <a:noFill/>
                </a:ln>
                <a:solidFill>
                  <a:srgbClr val="0070C0"/>
                </a:solidFill>
                <a:effectLst/>
                <a:uLnTx/>
                <a:uFillTx/>
                <a:latin typeface="Arial MT"/>
                <a:ea typeface="Wingdings" panose="05000000000000000000" pitchFamily="2" charset="2"/>
                <a:cs typeface="Wingdings" panose="05000000000000000000" pitchFamily="2" charset="2"/>
              </a:rPr>
              <a:t>soins</a:t>
            </a:r>
            <a:r>
              <a:rPr kumimoji="0" lang="fr-FR" sz="1200" b="0" i="0" u="none" strike="noStrike" kern="1200" cap="none" spc="-5" normalizeH="0" baseline="0" noProof="0" dirty="0">
                <a:ln>
                  <a:noFill/>
                </a:ln>
                <a:solidFill>
                  <a:srgbClr val="0070C0"/>
                </a:solidFill>
                <a:effectLst/>
                <a:uLnTx/>
                <a:uFillTx/>
                <a:latin typeface="Arial MT"/>
                <a:ea typeface="Wingdings" panose="05000000000000000000" pitchFamily="2" charset="2"/>
                <a:cs typeface="Wingdings" panose="05000000000000000000" pitchFamily="2" charset="2"/>
              </a:rPr>
              <a:t> </a:t>
            </a:r>
            <a:r>
              <a:rPr kumimoji="0" lang="fr-FR" sz="1200" b="0" i="0" u="none" strike="noStrike" kern="1200" cap="none" spc="0" normalizeH="0" baseline="0" noProof="0" dirty="0">
                <a:ln>
                  <a:noFill/>
                </a:ln>
                <a:solidFill>
                  <a:srgbClr val="0070C0"/>
                </a:solidFill>
                <a:effectLst/>
                <a:uLnTx/>
                <a:uFillTx/>
                <a:latin typeface="Arial MT"/>
                <a:ea typeface="Wingdings" panose="05000000000000000000" pitchFamily="2" charset="2"/>
                <a:cs typeface="Wingdings" panose="05000000000000000000" pitchFamily="2" charset="2"/>
              </a:rPr>
              <a:t>et</a:t>
            </a:r>
            <a:r>
              <a:rPr kumimoji="0" lang="fr-FR" sz="1200" b="0" i="0" u="none" strike="noStrike" kern="1200" cap="none" spc="-20" normalizeH="0" baseline="0" noProof="0" dirty="0">
                <a:ln>
                  <a:noFill/>
                </a:ln>
                <a:solidFill>
                  <a:srgbClr val="0070C0"/>
                </a:solidFill>
                <a:effectLst/>
                <a:uLnTx/>
                <a:uFillTx/>
                <a:latin typeface="Arial MT"/>
                <a:ea typeface="Wingdings" panose="05000000000000000000" pitchFamily="2" charset="2"/>
                <a:cs typeface="Wingdings" panose="05000000000000000000" pitchFamily="2" charset="2"/>
              </a:rPr>
              <a:t> </a:t>
            </a:r>
            <a:r>
              <a:rPr kumimoji="0" lang="fr-FR" sz="1200" b="0" i="0" u="none" strike="noStrike" kern="1200" cap="none" spc="0" normalizeH="0" baseline="0" noProof="0" dirty="0">
                <a:ln>
                  <a:noFill/>
                </a:ln>
                <a:solidFill>
                  <a:srgbClr val="0070C0"/>
                </a:solidFill>
                <a:effectLst/>
                <a:uLnTx/>
                <a:uFillTx/>
                <a:latin typeface="Arial MT"/>
                <a:ea typeface="Wingdings" panose="05000000000000000000" pitchFamily="2" charset="2"/>
                <a:cs typeface="Wingdings" panose="05000000000000000000" pitchFamily="2" charset="2"/>
              </a:rPr>
              <a:t>services</a:t>
            </a:r>
            <a:r>
              <a:rPr kumimoji="0" lang="fr-FR" sz="1200" b="0" i="0" u="none" strike="noStrike" kern="1200" cap="none" spc="-15" normalizeH="0" baseline="0" noProof="0" dirty="0">
                <a:ln>
                  <a:noFill/>
                </a:ln>
                <a:solidFill>
                  <a:srgbClr val="0070C0"/>
                </a:solidFill>
                <a:effectLst/>
                <a:uLnTx/>
                <a:uFillTx/>
                <a:latin typeface="Arial MT"/>
                <a:ea typeface="Wingdings" panose="05000000000000000000" pitchFamily="2" charset="2"/>
                <a:cs typeface="Wingdings" panose="05000000000000000000" pitchFamily="2" charset="2"/>
              </a:rPr>
              <a:t> </a:t>
            </a:r>
            <a:r>
              <a:rPr kumimoji="0" lang="fr-FR" sz="1200" b="0" i="0" u="none" strike="noStrike" kern="1200" cap="none" spc="0" normalizeH="0" baseline="0" noProof="0" dirty="0">
                <a:ln>
                  <a:noFill/>
                </a:ln>
                <a:solidFill>
                  <a:srgbClr val="0070C0"/>
                </a:solidFill>
                <a:effectLst/>
                <a:uLnTx/>
                <a:uFillTx/>
                <a:latin typeface="Arial MT"/>
                <a:ea typeface="Wingdings" panose="05000000000000000000" pitchFamily="2" charset="2"/>
                <a:cs typeface="Wingdings" panose="05000000000000000000" pitchFamily="2" charset="2"/>
              </a:rPr>
              <a:t>à</a:t>
            </a:r>
            <a:r>
              <a:rPr kumimoji="0" lang="fr-FR" sz="1200" b="0" i="0" u="none" strike="noStrike" kern="1200" cap="none" spc="-5" normalizeH="0" baseline="0" noProof="0" dirty="0">
                <a:ln>
                  <a:noFill/>
                </a:ln>
                <a:solidFill>
                  <a:srgbClr val="0070C0"/>
                </a:solidFill>
                <a:effectLst/>
                <a:uLnTx/>
                <a:uFillTx/>
                <a:latin typeface="Arial MT"/>
                <a:ea typeface="Wingdings" panose="05000000000000000000" pitchFamily="2" charset="2"/>
                <a:cs typeface="Wingdings" panose="05000000000000000000" pitchFamily="2" charset="2"/>
              </a:rPr>
              <a:t> </a:t>
            </a:r>
            <a:r>
              <a:rPr kumimoji="0" lang="fr-FR" sz="1200" b="0" i="0" u="none" strike="noStrike" kern="1200" cap="none" spc="0" normalizeH="0" baseline="0" noProof="0" dirty="0">
                <a:ln>
                  <a:noFill/>
                </a:ln>
                <a:solidFill>
                  <a:srgbClr val="0070C0"/>
                </a:solidFill>
                <a:effectLst/>
                <a:uLnTx/>
                <a:uFillTx/>
                <a:latin typeface="Arial MT"/>
                <a:ea typeface="Wingdings" panose="05000000000000000000" pitchFamily="2" charset="2"/>
                <a:cs typeface="Wingdings" panose="05000000000000000000" pitchFamily="2" charset="2"/>
              </a:rPr>
              <a:t>la</a:t>
            </a:r>
            <a:r>
              <a:rPr kumimoji="0" lang="fr-FR" sz="1200" b="0" i="0" u="none" strike="noStrike" kern="1200" cap="none" spc="-20" normalizeH="0" baseline="0" noProof="0" dirty="0">
                <a:ln>
                  <a:noFill/>
                </a:ln>
                <a:solidFill>
                  <a:srgbClr val="0070C0"/>
                </a:solidFill>
                <a:effectLst/>
                <a:uLnTx/>
                <a:uFillTx/>
                <a:latin typeface="Arial MT"/>
                <a:ea typeface="Wingdings" panose="05000000000000000000" pitchFamily="2" charset="2"/>
                <a:cs typeface="Wingdings" panose="05000000000000000000" pitchFamily="2" charset="2"/>
              </a:rPr>
              <a:t> </a:t>
            </a:r>
            <a:r>
              <a:rPr kumimoji="0" lang="fr-FR" sz="1200" b="0" i="0" u="none" strike="noStrike" kern="1200" cap="none" spc="0" normalizeH="0" baseline="0" noProof="0" dirty="0">
                <a:ln>
                  <a:noFill/>
                </a:ln>
                <a:solidFill>
                  <a:srgbClr val="0070C0"/>
                </a:solidFill>
                <a:effectLst/>
                <a:uLnTx/>
                <a:uFillTx/>
                <a:latin typeface="Arial MT"/>
                <a:ea typeface="Wingdings" panose="05000000000000000000" pitchFamily="2" charset="2"/>
                <a:cs typeface="Wingdings" panose="05000000000000000000" pitchFamily="2" charset="2"/>
              </a:rPr>
              <a:t>personne</a:t>
            </a:r>
            <a:r>
              <a:rPr kumimoji="0" lang="fr-FR" sz="1200" b="0" i="0" u="none" strike="noStrike" kern="1200" cap="none" spc="-10" normalizeH="0" baseline="0" noProof="0" dirty="0">
                <a:ln>
                  <a:noFill/>
                </a:ln>
                <a:solidFill>
                  <a:srgbClr val="0070C0"/>
                </a:solidFill>
                <a:effectLst/>
                <a:uLnTx/>
                <a:uFillTx/>
                <a:latin typeface="Arial MT"/>
                <a:ea typeface="Wingdings" panose="05000000000000000000" pitchFamily="2" charset="2"/>
                <a:cs typeface="Wingdings" panose="05000000000000000000" pitchFamily="2" charset="2"/>
              </a:rPr>
              <a:t> </a:t>
            </a:r>
            <a:r>
              <a:rPr kumimoji="0" lang="fr-FR" sz="1200" b="0" i="0" u="none" strike="noStrike" kern="1200" cap="none" spc="0" normalizeH="0" baseline="0" noProof="0" dirty="0">
                <a:ln>
                  <a:noFill/>
                </a:ln>
                <a:solidFill>
                  <a:srgbClr val="0070C0"/>
                </a:solidFill>
                <a:effectLst/>
                <a:uLnTx/>
                <a:uFillTx/>
                <a:latin typeface="Arial MT"/>
                <a:ea typeface="Wingdings" panose="05000000000000000000" pitchFamily="2" charset="2"/>
                <a:cs typeface="Wingdings" panose="05000000000000000000" pitchFamily="2" charset="2"/>
              </a:rPr>
              <a:t>option</a:t>
            </a:r>
            <a:r>
              <a:rPr kumimoji="0" lang="fr-FR" sz="1200" b="0" i="0" u="none" strike="noStrike" kern="1200" cap="none" spc="-10" normalizeH="0" baseline="0" noProof="0" dirty="0">
                <a:ln>
                  <a:noFill/>
                </a:ln>
                <a:solidFill>
                  <a:srgbClr val="0070C0"/>
                </a:solidFill>
                <a:effectLst/>
                <a:uLnTx/>
                <a:uFillTx/>
                <a:latin typeface="Arial MT"/>
                <a:ea typeface="Wingdings" panose="05000000000000000000" pitchFamily="2" charset="2"/>
                <a:cs typeface="Wingdings" panose="05000000000000000000" pitchFamily="2" charset="2"/>
              </a:rPr>
              <a:t> </a:t>
            </a:r>
            <a:r>
              <a:rPr kumimoji="0" lang="fr-FR" sz="1200" b="0" i="0" u="none" strike="noStrike" kern="1200" cap="none" spc="0" normalizeH="0" baseline="0" noProof="0" dirty="0">
                <a:ln>
                  <a:noFill/>
                </a:ln>
                <a:solidFill>
                  <a:srgbClr val="0070C0"/>
                </a:solidFill>
                <a:effectLst/>
                <a:uLnTx/>
                <a:uFillTx/>
                <a:latin typeface="Arial MT"/>
                <a:ea typeface="Wingdings" panose="05000000000000000000" pitchFamily="2" charset="2"/>
                <a:cs typeface="Wingdings" panose="05000000000000000000" pitchFamily="2" charset="2"/>
              </a:rPr>
              <a:t>B</a:t>
            </a:r>
            <a:r>
              <a:rPr kumimoji="0" lang="fr-FR" sz="1200" b="0" i="0" u="none" strike="noStrike" kern="1200" cap="none" spc="-15" normalizeH="0" baseline="0" noProof="0" dirty="0">
                <a:ln>
                  <a:noFill/>
                </a:ln>
                <a:solidFill>
                  <a:srgbClr val="0070C0"/>
                </a:solidFill>
                <a:effectLst/>
                <a:uLnTx/>
                <a:uFillTx/>
                <a:latin typeface="Arial MT"/>
                <a:ea typeface="Wingdings" panose="05000000000000000000" pitchFamily="2" charset="2"/>
                <a:cs typeface="Wingdings" panose="05000000000000000000" pitchFamily="2" charset="2"/>
              </a:rPr>
              <a:t> </a:t>
            </a:r>
            <a:r>
              <a:rPr kumimoji="0" lang="fr-FR" sz="1200" b="0" i="0" u="none" strike="noStrike" kern="1200" cap="none" spc="0" normalizeH="0" baseline="0" noProof="0" dirty="0">
                <a:ln>
                  <a:noFill/>
                </a:ln>
                <a:solidFill>
                  <a:srgbClr val="0070C0"/>
                </a:solidFill>
                <a:effectLst/>
                <a:uLnTx/>
                <a:uFillTx/>
                <a:latin typeface="Arial MT"/>
                <a:ea typeface="Wingdings" panose="05000000000000000000" pitchFamily="2" charset="2"/>
                <a:cs typeface="Wingdings" panose="05000000000000000000" pitchFamily="2" charset="2"/>
              </a:rPr>
              <a:t>en</a:t>
            </a:r>
            <a:r>
              <a:rPr kumimoji="0" lang="fr-FR" sz="1200" b="0" i="0" u="none" strike="noStrike" kern="1200" cap="none" spc="-10" normalizeH="0" baseline="0" noProof="0" dirty="0">
                <a:ln>
                  <a:noFill/>
                </a:ln>
                <a:solidFill>
                  <a:srgbClr val="0070C0"/>
                </a:solidFill>
                <a:effectLst/>
                <a:uLnTx/>
                <a:uFillTx/>
                <a:latin typeface="Arial MT"/>
                <a:ea typeface="Wingdings" panose="05000000000000000000" pitchFamily="2" charset="2"/>
                <a:cs typeface="Wingdings" panose="05000000000000000000" pitchFamily="2" charset="2"/>
              </a:rPr>
              <a:t> </a:t>
            </a:r>
            <a:r>
              <a:rPr kumimoji="0" lang="fr-FR" sz="1200" b="0" i="0" u="none" strike="noStrike" kern="1200" cap="none" spc="0" normalizeH="0" baseline="0" noProof="0" dirty="0">
                <a:ln>
                  <a:noFill/>
                </a:ln>
                <a:solidFill>
                  <a:srgbClr val="0070C0"/>
                </a:solidFill>
                <a:effectLst/>
                <a:uLnTx/>
                <a:uFillTx/>
                <a:latin typeface="Arial MT"/>
                <a:ea typeface="Wingdings" panose="05000000000000000000" pitchFamily="2" charset="2"/>
                <a:cs typeface="Wingdings" panose="05000000000000000000" pitchFamily="2" charset="2"/>
              </a:rPr>
              <a:t>structure</a:t>
            </a:r>
          </a:p>
          <a:p>
            <a:pPr marL="342900" marR="0" lvl="0" indent="-342900" algn="l" defTabSz="914400" rtl="0" eaLnBrk="1" fontAlgn="auto" latinLnBrk="0" hangingPunct="1">
              <a:lnSpc>
                <a:spcPct val="100000"/>
              </a:lnSpc>
              <a:spcBef>
                <a:spcPts val="170"/>
              </a:spcBef>
              <a:spcAft>
                <a:spcPts val="0"/>
              </a:spcAft>
              <a:buClrTx/>
              <a:buSzPts val="900"/>
              <a:buFont typeface="Wingdings" panose="05000000000000000000" pitchFamily="2" charset="2"/>
              <a:buChar char=""/>
              <a:tabLst>
                <a:tab pos="772795" algn="l"/>
                <a:tab pos="774065" algn="l"/>
              </a:tabLst>
              <a:defRPr/>
            </a:pPr>
            <a:r>
              <a:rPr kumimoji="0" lang="fr-FR" sz="1200" b="0" i="0" u="none" strike="noStrike" kern="1200" cap="none" spc="0" normalizeH="0" baseline="0" noProof="0" dirty="0">
                <a:ln>
                  <a:noFill/>
                </a:ln>
                <a:solidFill>
                  <a:srgbClr val="0070C0"/>
                </a:solidFill>
                <a:effectLst/>
                <a:uLnTx/>
                <a:uFillTx/>
                <a:latin typeface="Arial MT"/>
                <a:ea typeface="Wingdings" panose="05000000000000000000" pitchFamily="2" charset="2"/>
                <a:cs typeface="Wingdings" panose="05000000000000000000" pitchFamily="2" charset="2"/>
              </a:rPr>
              <a:t>Animation</a:t>
            </a:r>
            <a:r>
              <a:rPr kumimoji="0" lang="fr-FR" sz="1200" b="0" i="0" u="none" strike="noStrike" kern="1200" cap="none" spc="-15" normalizeH="0" baseline="0" noProof="0" dirty="0">
                <a:ln>
                  <a:noFill/>
                </a:ln>
                <a:solidFill>
                  <a:srgbClr val="0070C0"/>
                </a:solidFill>
                <a:effectLst/>
                <a:uLnTx/>
                <a:uFillTx/>
                <a:latin typeface="Arial MT"/>
                <a:ea typeface="Wingdings" panose="05000000000000000000" pitchFamily="2" charset="2"/>
                <a:cs typeface="Wingdings" panose="05000000000000000000" pitchFamily="2" charset="2"/>
              </a:rPr>
              <a:t> </a:t>
            </a:r>
            <a:r>
              <a:rPr kumimoji="0" lang="fr-FR" sz="1200" b="0" i="0" u="none" strike="noStrike" kern="1200" cap="none" spc="0" normalizeH="0" baseline="0" noProof="0" dirty="0">
                <a:ln>
                  <a:noFill/>
                </a:ln>
                <a:solidFill>
                  <a:srgbClr val="0070C0"/>
                </a:solidFill>
                <a:effectLst/>
                <a:uLnTx/>
                <a:uFillTx/>
                <a:latin typeface="Arial MT"/>
                <a:ea typeface="Wingdings" panose="05000000000000000000" pitchFamily="2" charset="2"/>
                <a:cs typeface="Wingdings" panose="05000000000000000000" pitchFamily="2" charset="2"/>
              </a:rPr>
              <a:t>-</a:t>
            </a:r>
            <a:r>
              <a:rPr kumimoji="0" lang="fr-FR" sz="1200" b="0" i="0" u="none" strike="noStrike" kern="1200" cap="none" spc="-10" normalizeH="0" baseline="0" noProof="0" dirty="0">
                <a:ln>
                  <a:noFill/>
                </a:ln>
                <a:solidFill>
                  <a:srgbClr val="0070C0"/>
                </a:solidFill>
                <a:effectLst/>
                <a:uLnTx/>
                <a:uFillTx/>
                <a:latin typeface="Arial MT"/>
                <a:ea typeface="Wingdings" panose="05000000000000000000" pitchFamily="2" charset="2"/>
                <a:cs typeface="Wingdings" panose="05000000000000000000" pitchFamily="2" charset="2"/>
              </a:rPr>
              <a:t> </a:t>
            </a:r>
            <a:r>
              <a:rPr kumimoji="0" lang="fr-FR" sz="1200" b="0" i="0" u="none" strike="noStrike" kern="1200" cap="none" spc="0" normalizeH="0" baseline="0" noProof="0" dirty="0">
                <a:ln>
                  <a:noFill/>
                </a:ln>
                <a:solidFill>
                  <a:srgbClr val="0070C0"/>
                </a:solidFill>
                <a:effectLst/>
                <a:uLnTx/>
                <a:uFillTx/>
                <a:latin typeface="Arial MT"/>
                <a:ea typeface="Wingdings" panose="05000000000000000000" pitchFamily="2" charset="2"/>
                <a:cs typeface="Wingdings" panose="05000000000000000000" pitchFamily="2" charset="2"/>
              </a:rPr>
              <a:t>enfance</a:t>
            </a:r>
            <a:r>
              <a:rPr kumimoji="0" lang="fr-FR" sz="1200" b="0" i="0" u="none" strike="noStrike" kern="1200" cap="none" spc="-10" normalizeH="0" baseline="0" noProof="0" dirty="0">
                <a:ln>
                  <a:noFill/>
                </a:ln>
                <a:solidFill>
                  <a:srgbClr val="0070C0"/>
                </a:solidFill>
                <a:effectLst/>
                <a:uLnTx/>
                <a:uFillTx/>
                <a:latin typeface="Arial MT"/>
                <a:ea typeface="Wingdings" panose="05000000000000000000" pitchFamily="2" charset="2"/>
                <a:cs typeface="Wingdings" panose="05000000000000000000" pitchFamily="2" charset="2"/>
              </a:rPr>
              <a:t> </a:t>
            </a:r>
            <a:r>
              <a:rPr kumimoji="0" lang="fr-FR" sz="1200" b="0" i="0" u="none" strike="noStrike" kern="1200" cap="none" spc="0" normalizeH="0" baseline="0" noProof="0" dirty="0">
                <a:ln>
                  <a:noFill/>
                </a:ln>
                <a:solidFill>
                  <a:srgbClr val="0070C0"/>
                </a:solidFill>
                <a:effectLst/>
                <a:uLnTx/>
                <a:uFillTx/>
                <a:latin typeface="Arial MT"/>
                <a:ea typeface="Wingdings" panose="05000000000000000000" pitchFamily="2" charset="2"/>
                <a:cs typeface="Wingdings" panose="05000000000000000000" pitchFamily="2" charset="2"/>
              </a:rPr>
              <a:t>et</a:t>
            </a:r>
            <a:r>
              <a:rPr kumimoji="0" lang="fr-FR" sz="1200" b="0" i="0" u="none" strike="noStrike" kern="1200" cap="none" spc="-10" normalizeH="0" baseline="0" noProof="0" dirty="0">
                <a:ln>
                  <a:noFill/>
                </a:ln>
                <a:solidFill>
                  <a:srgbClr val="0070C0"/>
                </a:solidFill>
                <a:effectLst/>
                <a:uLnTx/>
                <a:uFillTx/>
                <a:latin typeface="Arial MT"/>
                <a:ea typeface="Wingdings" panose="05000000000000000000" pitchFamily="2" charset="2"/>
                <a:cs typeface="Wingdings" panose="05000000000000000000" pitchFamily="2" charset="2"/>
              </a:rPr>
              <a:t> </a:t>
            </a:r>
            <a:r>
              <a:rPr kumimoji="0" lang="fr-FR" sz="1200" b="0" i="0" u="none" strike="noStrike" kern="1200" cap="none" spc="0" normalizeH="0" baseline="0" noProof="0" dirty="0">
                <a:ln>
                  <a:noFill/>
                </a:ln>
                <a:solidFill>
                  <a:srgbClr val="0070C0"/>
                </a:solidFill>
                <a:effectLst/>
                <a:uLnTx/>
                <a:uFillTx/>
                <a:latin typeface="Arial MT"/>
                <a:ea typeface="Wingdings" panose="05000000000000000000" pitchFamily="2" charset="2"/>
                <a:cs typeface="Wingdings" panose="05000000000000000000" pitchFamily="2" charset="2"/>
              </a:rPr>
              <a:t>personnes</a:t>
            </a:r>
            <a:r>
              <a:rPr kumimoji="0" lang="fr-FR" sz="1200" b="0" i="0" u="none" strike="noStrike" kern="1200" cap="none" spc="-15" normalizeH="0" baseline="0" noProof="0" dirty="0">
                <a:ln>
                  <a:noFill/>
                </a:ln>
                <a:solidFill>
                  <a:srgbClr val="0070C0"/>
                </a:solidFill>
                <a:effectLst/>
                <a:uLnTx/>
                <a:uFillTx/>
                <a:latin typeface="Arial MT"/>
                <a:ea typeface="Wingdings" panose="05000000000000000000" pitchFamily="2" charset="2"/>
                <a:cs typeface="Wingdings" panose="05000000000000000000" pitchFamily="2" charset="2"/>
              </a:rPr>
              <a:t> </a:t>
            </a:r>
            <a:r>
              <a:rPr kumimoji="0" lang="fr-FR" sz="1200" b="0" i="0" u="none" strike="noStrike" kern="1200" cap="none" spc="0" normalizeH="0" baseline="0" noProof="0" dirty="0">
                <a:ln>
                  <a:noFill/>
                </a:ln>
                <a:solidFill>
                  <a:srgbClr val="0070C0"/>
                </a:solidFill>
                <a:effectLst/>
                <a:uLnTx/>
                <a:uFillTx/>
                <a:latin typeface="Arial MT"/>
                <a:ea typeface="Wingdings" panose="05000000000000000000" pitchFamily="2" charset="2"/>
                <a:cs typeface="Wingdings" panose="05000000000000000000" pitchFamily="2" charset="2"/>
              </a:rPr>
              <a:t>âgées</a:t>
            </a:r>
          </a:p>
          <a:p>
            <a:pPr marL="342900" marR="0" lvl="0" indent="-342900" algn="l" defTabSz="914400" rtl="0" eaLnBrk="1" fontAlgn="auto" latinLnBrk="0" hangingPunct="1">
              <a:lnSpc>
                <a:spcPct val="100000"/>
              </a:lnSpc>
              <a:spcBef>
                <a:spcPts val="170"/>
              </a:spcBef>
              <a:spcAft>
                <a:spcPts val="0"/>
              </a:spcAft>
              <a:buClrTx/>
              <a:buSzPts val="900"/>
              <a:buFont typeface="Wingdings" panose="05000000000000000000" pitchFamily="2" charset="2"/>
              <a:buChar char=""/>
              <a:tabLst>
                <a:tab pos="772795" algn="l"/>
                <a:tab pos="774065" algn="l"/>
              </a:tabLst>
              <a:defRPr/>
            </a:pPr>
            <a:r>
              <a:rPr kumimoji="0" lang="fr-FR" sz="1200" b="0" i="1" u="none" strike="noStrike" kern="1200" cap="none" spc="0" normalizeH="0" baseline="0" noProof="0" dirty="0">
                <a:ln>
                  <a:noFill/>
                </a:ln>
                <a:solidFill>
                  <a:srgbClr val="0070C0"/>
                </a:solidFill>
                <a:effectLst/>
                <a:uLnTx/>
                <a:uFillTx/>
                <a:latin typeface="Arial MT"/>
                <a:ea typeface="Wingdings" panose="05000000000000000000" pitchFamily="2" charset="2"/>
                <a:cs typeface="Wingdings" panose="05000000000000000000" pitchFamily="2" charset="2"/>
              </a:rPr>
              <a:t>Artisanat</a:t>
            </a:r>
            <a:r>
              <a:rPr kumimoji="0" lang="fr-FR" sz="1200" b="0" i="1" u="none" strike="noStrike" kern="1200" cap="none" spc="-15" normalizeH="0" baseline="0" noProof="0" dirty="0">
                <a:ln>
                  <a:noFill/>
                </a:ln>
                <a:solidFill>
                  <a:srgbClr val="0070C0"/>
                </a:solidFill>
                <a:effectLst/>
                <a:uLnTx/>
                <a:uFillTx/>
                <a:latin typeface="Arial MT"/>
                <a:ea typeface="Wingdings" panose="05000000000000000000" pitchFamily="2" charset="2"/>
                <a:cs typeface="Wingdings" panose="05000000000000000000" pitchFamily="2" charset="2"/>
              </a:rPr>
              <a:t> </a:t>
            </a:r>
            <a:r>
              <a:rPr kumimoji="0" lang="fr-FR" sz="1200" b="0" i="1" u="none" strike="noStrike" kern="1200" cap="none" spc="0" normalizeH="0" baseline="0" noProof="0" dirty="0">
                <a:ln>
                  <a:noFill/>
                </a:ln>
                <a:solidFill>
                  <a:srgbClr val="0070C0"/>
                </a:solidFill>
                <a:effectLst/>
                <a:uLnTx/>
                <a:uFillTx/>
                <a:latin typeface="Arial MT"/>
                <a:ea typeface="Wingdings" panose="05000000000000000000" pitchFamily="2" charset="2"/>
                <a:cs typeface="Wingdings" panose="05000000000000000000" pitchFamily="2" charset="2"/>
              </a:rPr>
              <a:t>et</a:t>
            </a:r>
            <a:r>
              <a:rPr kumimoji="0" lang="fr-FR" sz="1200" b="0" i="1" u="none" strike="noStrike" kern="1200" cap="none" spc="-10" normalizeH="0" baseline="0" noProof="0" dirty="0">
                <a:ln>
                  <a:noFill/>
                </a:ln>
                <a:solidFill>
                  <a:srgbClr val="0070C0"/>
                </a:solidFill>
                <a:effectLst/>
                <a:uLnTx/>
                <a:uFillTx/>
                <a:latin typeface="Arial MT"/>
                <a:ea typeface="Wingdings" panose="05000000000000000000" pitchFamily="2" charset="2"/>
                <a:cs typeface="Wingdings" panose="05000000000000000000" pitchFamily="2" charset="2"/>
              </a:rPr>
              <a:t> </a:t>
            </a:r>
            <a:r>
              <a:rPr kumimoji="0" lang="fr-FR" sz="1200" b="0" i="1" u="none" strike="noStrike" kern="1200" cap="none" spc="0" normalizeH="0" baseline="0" noProof="0" dirty="0">
                <a:ln>
                  <a:noFill/>
                </a:ln>
                <a:solidFill>
                  <a:srgbClr val="0070C0"/>
                </a:solidFill>
                <a:effectLst/>
                <a:uLnTx/>
                <a:uFillTx/>
                <a:latin typeface="Arial MT"/>
                <a:ea typeface="Wingdings" panose="05000000000000000000" pitchFamily="2" charset="2"/>
                <a:cs typeface="Wingdings" panose="05000000000000000000" pitchFamily="2" charset="2"/>
              </a:rPr>
              <a:t>métiers</a:t>
            </a:r>
            <a:r>
              <a:rPr kumimoji="0" lang="fr-FR" sz="1200" b="0" i="1" u="none" strike="noStrike" kern="1200" cap="none" spc="-10" normalizeH="0" baseline="0" noProof="0" dirty="0">
                <a:ln>
                  <a:noFill/>
                </a:ln>
                <a:solidFill>
                  <a:srgbClr val="0070C0"/>
                </a:solidFill>
                <a:effectLst/>
                <a:uLnTx/>
                <a:uFillTx/>
                <a:latin typeface="Arial MT"/>
                <a:ea typeface="Wingdings" panose="05000000000000000000" pitchFamily="2" charset="2"/>
                <a:cs typeface="Wingdings" panose="05000000000000000000" pitchFamily="2" charset="2"/>
              </a:rPr>
              <a:t> </a:t>
            </a:r>
            <a:r>
              <a:rPr kumimoji="0" lang="fr-FR" sz="1200" b="0" i="1" u="none" strike="noStrike" kern="1200" cap="none" spc="0" normalizeH="0" baseline="0" noProof="0" dirty="0">
                <a:ln>
                  <a:noFill/>
                </a:ln>
                <a:solidFill>
                  <a:srgbClr val="0070C0"/>
                </a:solidFill>
                <a:effectLst/>
                <a:uLnTx/>
                <a:uFillTx/>
                <a:latin typeface="Arial MT"/>
                <a:ea typeface="Wingdings" panose="05000000000000000000" pitchFamily="2" charset="2"/>
                <a:cs typeface="Wingdings" panose="05000000000000000000" pitchFamily="2" charset="2"/>
              </a:rPr>
              <a:t>d’art -</a:t>
            </a:r>
            <a:r>
              <a:rPr kumimoji="0" lang="fr-FR" sz="1200" b="0" i="1" u="none" strike="noStrike" kern="1200" cap="none" spc="-25" normalizeH="0" baseline="0" noProof="0" dirty="0">
                <a:ln>
                  <a:noFill/>
                </a:ln>
                <a:solidFill>
                  <a:srgbClr val="0070C0"/>
                </a:solidFill>
                <a:effectLst/>
                <a:uLnTx/>
                <a:uFillTx/>
                <a:latin typeface="Arial MT"/>
                <a:ea typeface="Wingdings" panose="05000000000000000000" pitchFamily="2" charset="2"/>
                <a:cs typeface="Wingdings" panose="05000000000000000000" pitchFamily="2" charset="2"/>
              </a:rPr>
              <a:t> </a:t>
            </a:r>
            <a:r>
              <a:rPr kumimoji="0" lang="fr-FR" sz="1200" b="0" i="1" u="none" strike="noStrike" kern="1200" cap="none" spc="0" normalizeH="0" baseline="0" noProof="0" dirty="0">
                <a:ln>
                  <a:noFill/>
                </a:ln>
                <a:solidFill>
                  <a:srgbClr val="0070C0"/>
                </a:solidFill>
                <a:effectLst/>
                <a:uLnTx/>
                <a:uFillTx/>
                <a:latin typeface="Arial MT"/>
                <a:ea typeface="Wingdings" panose="05000000000000000000" pitchFamily="2" charset="2"/>
                <a:cs typeface="Wingdings" panose="05000000000000000000" pitchFamily="2" charset="2"/>
              </a:rPr>
              <a:t>facteur</a:t>
            </a:r>
            <a:r>
              <a:rPr kumimoji="0" lang="fr-FR" sz="1200" b="0" i="1" u="none" strike="noStrike" kern="1200" cap="none" spc="-10" normalizeH="0" baseline="0" noProof="0" dirty="0">
                <a:ln>
                  <a:noFill/>
                </a:ln>
                <a:solidFill>
                  <a:srgbClr val="0070C0"/>
                </a:solidFill>
                <a:effectLst/>
                <a:uLnTx/>
                <a:uFillTx/>
                <a:latin typeface="Arial MT"/>
                <a:ea typeface="Wingdings" panose="05000000000000000000" pitchFamily="2" charset="2"/>
                <a:cs typeface="Wingdings" panose="05000000000000000000" pitchFamily="2" charset="2"/>
              </a:rPr>
              <a:t> </a:t>
            </a:r>
            <a:r>
              <a:rPr kumimoji="0" lang="fr-FR" sz="1200" b="0" i="1" u="none" strike="noStrike" kern="1200" cap="none" spc="0" normalizeH="0" baseline="0" noProof="0" dirty="0">
                <a:ln>
                  <a:noFill/>
                </a:ln>
                <a:solidFill>
                  <a:srgbClr val="0070C0"/>
                </a:solidFill>
                <a:effectLst/>
                <a:uLnTx/>
                <a:uFillTx/>
                <a:latin typeface="Arial MT"/>
                <a:ea typeface="Wingdings" panose="05000000000000000000" pitchFamily="2" charset="2"/>
                <a:cs typeface="Wingdings" panose="05000000000000000000" pitchFamily="2" charset="2"/>
              </a:rPr>
              <a:t>d’orgues</a:t>
            </a:r>
            <a:r>
              <a:rPr kumimoji="0" lang="fr-FR" sz="1200" b="0" i="1" u="none" strike="noStrike" kern="1200" cap="none" spc="-10" normalizeH="0" baseline="0" noProof="0" dirty="0">
                <a:ln>
                  <a:noFill/>
                </a:ln>
                <a:solidFill>
                  <a:srgbClr val="0070C0"/>
                </a:solidFill>
                <a:effectLst/>
                <a:uLnTx/>
                <a:uFillTx/>
                <a:latin typeface="Arial MT"/>
                <a:ea typeface="Wingdings" panose="05000000000000000000" pitchFamily="2" charset="2"/>
                <a:cs typeface="Wingdings" panose="05000000000000000000" pitchFamily="2" charset="2"/>
              </a:rPr>
              <a:t> </a:t>
            </a:r>
            <a:r>
              <a:rPr kumimoji="0" lang="fr-FR" sz="1200" b="0" i="1" u="none" strike="noStrike" kern="1200" cap="none" spc="0" normalizeH="0" baseline="0" noProof="0" dirty="0">
                <a:ln>
                  <a:noFill/>
                </a:ln>
                <a:solidFill>
                  <a:srgbClr val="0070C0"/>
                </a:solidFill>
                <a:effectLst/>
                <a:uLnTx/>
                <a:uFillTx/>
                <a:latin typeface="Arial MT"/>
                <a:ea typeface="Wingdings" panose="05000000000000000000" pitchFamily="2" charset="2"/>
                <a:cs typeface="Wingdings" panose="05000000000000000000" pitchFamily="2" charset="2"/>
              </a:rPr>
              <a:t>option</a:t>
            </a:r>
            <a:r>
              <a:rPr kumimoji="0" lang="fr-FR" sz="1200" b="0" i="1" u="none" strike="noStrike" kern="1200" cap="none" spc="-10" normalizeH="0" baseline="0" noProof="0" dirty="0">
                <a:ln>
                  <a:noFill/>
                </a:ln>
                <a:solidFill>
                  <a:srgbClr val="0070C0"/>
                </a:solidFill>
                <a:effectLst/>
                <a:uLnTx/>
                <a:uFillTx/>
                <a:latin typeface="Arial MT"/>
                <a:ea typeface="Wingdings" panose="05000000000000000000" pitchFamily="2" charset="2"/>
                <a:cs typeface="Wingdings" panose="05000000000000000000" pitchFamily="2" charset="2"/>
              </a:rPr>
              <a:t> </a:t>
            </a:r>
            <a:r>
              <a:rPr kumimoji="0" lang="fr-FR" sz="1200" b="0" i="1" u="none" strike="noStrike" kern="1200" cap="none" spc="0" normalizeH="0" baseline="0" noProof="0" dirty="0">
                <a:ln>
                  <a:noFill/>
                </a:ln>
                <a:solidFill>
                  <a:srgbClr val="0070C0"/>
                </a:solidFill>
                <a:effectLst/>
                <a:uLnTx/>
                <a:uFillTx/>
                <a:latin typeface="Arial MT"/>
                <a:ea typeface="Wingdings" panose="05000000000000000000" pitchFamily="2" charset="2"/>
                <a:cs typeface="Wingdings" panose="05000000000000000000" pitchFamily="2" charset="2"/>
              </a:rPr>
              <a:t>:</a:t>
            </a:r>
            <a:r>
              <a:rPr kumimoji="0" lang="fr-FR" sz="1200" b="0" i="1" u="none" strike="noStrike" kern="1200" cap="none" spc="-20" normalizeH="0" baseline="0" noProof="0" dirty="0">
                <a:ln>
                  <a:noFill/>
                </a:ln>
                <a:solidFill>
                  <a:srgbClr val="0070C0"/>
                </a:solidFill>
                <a:effectLst/>
                <a:uLnTx/>
                <a:uFillTx/>
                <a:latin typeface="Arial MT"/>
                <a:ea typeface="Wingdings" panose="05000000000000000000" pitchFamily="2" charset="2"/>
                <a:cs typeface="Wingdings" panose="05000000000000000000" pitchFamily="2" charset="2"/>
              </a:rPr>
              <a:t> </a:t>
            </a:r>
            <a:r>
              <a:rPr kumimoji="0" lang="fr-FR" sz="1200" b="0" i="1" u="none" strike="noStrike" kern="1200" cap="none" spc="0" normalizeH="0" baseline="0" noProof="0" dirty="0">
                <a:ln>
                  <a:noFill/>
                </a:ln>
                <a:solidFill>
                  <a:srgbClr val="0070C0"/>
                </a:solidFill>
                <a:effectLst/>
                <a:uLnTx/>
                <a:uFillTx/>
                <a:latin typeface="Arial MT"/>
                <a:ea typeface="Wingdings" panose="05000000000000000000" pitchFamily="2" charset="2"/>
                <a:cs typeface="Wingdings" panose="05000000000000000000" pitchFamily="2" charset="2"/>
              </a:rPr>
              <a:t>organier*</a:t>
            </a:r>
            <a:endParaRPr kumimoji="0" lang="fr-FR" sz="1200" b="0" i="0" u="none" strike="noStrike" kern="1200" cap="none" spc="0" normalizeH="0" baseline="0" noProof="0" dirty="0">
              <a:ln>
                <a:noFill/>
              </a:ln>
              <a:solidFill>
                <a:srgbClr val="0070C0"/>
              </a:solidFill>
              <a:effectLst/>
              <a:uLnTx/>
              <a:uFillTx/>
              <a:latin typeface="Arial MT"/>
              <a:ea typeface="Wingdings" panose="05000000000000000000" pitchFamily="2" charset="2"/>
              <a:cs typeface="Wingdings" panose="05000000000000000000" pitchFamily="2" charset="2"/>
            </a:endParaRPr>
          </a:p>
          <a:p>
            <a:pPr marL="342900" marR="0" lvl="0" indent="-342900" algn="l" defTabSz="914400" rtl="0" eaLnBrk="1" fontAlgn="auto" latinLnBrk="0" hangingPunct="1">
              <a:lnSpc>
                <a:spcPct val="100000"/>
              </a:lnSpc>
              <a:spcBef>
                <a:spcPts val="170"/>
              </a:spcBef>
              <a:spcAft>
                <a:spcPts val="0"/>
              </a:spcAft>
              <a:buClrTx/>
              <a:buSzPts val="900"/>
              <a:buFont typeface="Wingdings" panose="05000000000000000000" pitchFamily="2" charset="2"/>
              <a:buChar char=""/>
              <a:tabLst>
                <a:tab pos="772795" algn="l"/>
                <a:tab pos="774065" algn="l"/>
              </a:tabLst>
              <a:defRPr/>
            </a:pPr>
            <a:r>
              <a:rPr kumimoji="0" lang="fr-FR" sz="1200" b="0" i="1" u="none" strike="noStrike" kern="1200" cap="none" spc="0" normalizeH="0" baseline="0" noProof="0" dirty="0">
                <a:ln>
                  <a:noFill/>
                </a:ln>
                <a:solidFill>
                  <a:srgbClr val="0070C0"/>
                </a:solidFill>
                <a:effectLst/>
                <a:uLnTx/>
                <a:uFillTx/>
                <a:latin typeface="Arial MT"/>
                <a:ea typeface="Wingdings" panose="05000000000000000000" pitchFamily="2" charset="2"/>
                <a:cs typeface="Wingdings" panose="05000000000000000000" pitchFamily="2" charset="2"/>
              </a:rPr>
              <a:t>Artisanat</a:t>
            </a:r>
            <a:r>
              <a:rPr kumimoji="0" lang="fr-FR" sz="1200" b="0" i="1" u="none" strike="noStrike" kern="1200" cap="none" spc="-15" normalizeH="0" baseline="0" noProof="0" dirty="0">
                <a:ln>
                  <a:noFill/>
                </a:ln>
                <a:solidFill>
                  <a:srgbClr val="0070C0"/>
                </a:solidFill>
                <a:effectLst/>
                <a:uLnTx/>
                <a:uFillTx/>
                <a:latin typeface="Arial MT"/>
                <a:ea typeface="Wingdings" panose="05000000000000000000" pitchFamily="2" charset="2"/>
                <a:cs typeface="Wingdings" panose="05000000000000000000" pitchFamily="2" charset="2"/>
              </a:rPr>
              <a:t> </a:t>
            </a:r>
            <a:r>
              <a:rPr kumimoji="0" lang="fr-FR" sz="1200" b="0" i="1" u="none" strike="noStrike" kern="1200" cap="none" spc="0" normalizeH="0" baseline="0" noProof="0" dirty="0">
                <a:ln>
                  <a:noFill/>
                </a:ln>
                <a:solidFill>
                  <a:srgbClr val="0070C0"/>
                </a:solidFill>
                <a:effectLst/>
                <a:uLnTx/>
                <a:uFillTx/>
                <a:latin typeface="Arial MT"/>
                <a:ea typeface="Wingdings" panose="05000000000000000000" pitchFamily="2" charset="2"/>
                <a:cs typeface="Wingdings" panose="05000000000000000000" pitchFamily="2" charset="2"/>
              </a:rPr>
              <a:t>et</a:t>
            </a:r>
            <a:r>
              <a:rPr kumimoji="0" lang="fr-FR" sz="1200" b="0" i="1" u="none" strike="noStrike" kern="1200" cap="none" spc="-15" normalizeH="0" baseline="0" noProof="0" dirty="0">
                <a:ln>
                  <a:noFill/>
                </a:ln>
                <a:solidFill>
                  <a:srgbClr val="0070C0"/>
                </a:solidFill>
                <a:effectLst/>
                <a:uLnTx/>
                <a:uFillTx/>
                <a:latin typeface="Arial MT"/>
                <a:ea typeface="Wingdings" panose="05000000000000000000" pitchFamily="2" charset="2"/>
                <a:cs typeface="Wingdings" panose="05000000000000000000" pitchFamily="2" charset="2"/>
              </a:rPr>
              <a:t> </a:t>
            </a:r>
            <a:r>
              <a:rPr kumimoji="0" lang="fr-FR" sz="1200" b="0" i="1" u="none" strike="noStrike" kern="1200" cap="none" spc="0" normalizeH="0" baseline="0" noProof="0" dirty="0">
                <a:ln>
                  <a:noFill/>
                </a:ln>
                <a:solidFill>
                  <a:srgbClr val="0070C0"/>
                </a:solidFill>
                <a:effectLst/>
                <a:uLnTx/>
                <a:uFillTx/>
                <a:latin typeface="Arial MT"/>
                <a:ea typeface="Wingdings" panose="05000000000000000000" pitchFamily="2" charset="2"/>
                <a:cs typeface="Wingdings" panose="05000000000000000000" pitchFamily="2" charset="2"/>
              </a:rPr>
              <a:t>métiers</a:t>
            </a:r>
            <a:r>
              <a:rPr kumimoji="0" lang="fr-FR" sz="1200" b="0" i="1" u="none" strike="noStrike" kern="1200" cap="none" spc="-10" normalizeH="0" baseline="0" noProof="0" dirty="0">
                <a:ln>
                  <a:noFill/>
                </a:ln>
                <a:solidFill>
                  <a:srgbClr val="0070C0"/>
                </a:solidFill>
                <a:effectLst/>
                <a:uLnTx/>
                <a:uFillTx/>
                <a:latin typeface="Arial MT"/>
                <a:ea typeface="Wingdings" panose="05000000000000000000" pitchFamily="2" charset="2"/>
                <a:cs typeface="Wingdings" panose="05000000000000000000" pitchFamily="2" charset="2"/>
              </a:rPr>
              <a:t> </a:t>
            </a:r>
            <a:r>
              <a:rPr kumimoji="0" lang="fr-FR" sz="1200" b="0" i="1" u="none" strike="noStrike" kern="1200" cap="none" spc="0" normalizeH="0" baseline="0" noProof="0" dirty="0">
                <a:ln>
                  <a:noFill/>
                </a:ln>
                <a:solidFill>
                  <a:srgbClr val="0070C0"/>
                </a:solidFill>
                <a:effectLst/>
                <a:uLnTx/>
                <a:uFillTx/>
                <a:latin typeface="Arial MT"/>
                <a:ea typeface="Wingdings" panose="05000000000000000000" pitchFamily="2" charset="2"/>
                <a:cs typeface="Wingdings" panose="05000000000000000000" pitchFamily="2" charset="2"/>
              </a:rPr>
              <a:t>d’art</a:t>
            </a:r>
            <a:r>
              <a:rPr kumimoji="0" lang="fr-FR" sz="1200" b="0" i="1" u="none" strike="noStrike" kern="1200" cap="none" spc="-5" normalizeH="0" baseline="0" noProof="0" dirty="0">
                <a:ln>
                  <a:noFill/>
                </a:ln>
                <a:solidFill>
                  <a:srgbClr val="0070C0"/>
                </a:solidFill>
                <a:effectLst/>
                <a:uLnTx/>
                <a:uFillTx/>
                <a:latin typeface="Arial MT"/>
                <a:ea typeface="Wingdings" panose="05000000000000000000" pitchFamily="2" charset="2"/>
                <a:cs typeface="Wingdings" panose="05000000000000000000" pitchFamily="2" charset="2"/>
              </a:rPr>
              <a:t> </a:t>
            </a:r>
            <a:r>
              <a:rPr kumimoji="0" lang="fr-FR" sz="1200" b="0" i="1" u="none" strike="noStrike" kern="1200" cap="none" spc="0" normalizeH="0" baseline="0" noProof="0" dirty="0">
                <a:ln>
                  <a:noFill/>
                </a:ln>
                <a:solidFill>
                  <a:srgbClr val="0070C0"/>
                </a:solidFill>
                <a:effectLst/>
                <a:uLnTx/>
                <a:uFillTx/>
                <a:latin typeface="Arial MT"/>
                <a:ea typeface="Wingdings" panose="05000000000000000000" pitchFamily="2" charset="2"/>
                <a:cs typeface="Wingdings" panose="05000000000000000000" pitchFamily="2" charset="2"/>
              </a:rPr>
              <a:t>-</a:t>
            </a:r>
            <a:r>
              <a:rPr kumimoji="0" lang="fr-FR" sz="1200" b="0" i="1" u="none" strike="noStrike" kern="1200" cap="none" spc="-25" normalizeH="0" baseline="0" noProof="0" dirty="0">
                <a:ln>
                  <a:noFill/>
                </a:ln>
                <a:solidFill>
                  <a:srgbClr val="0070C0"/>
                </a:solidFill>
                <a:effectLst/>
                <a:uLnTx/>
                <a:uFillTx/>
                <a:latin typeface="Arial MT"/>
                <a:ea typeface="Wingdings" panose="05000000000000000000" pitchFamily="2" charset="2"/>
                <a:cs typeface="Wingdings" panose="05000000000000000000" pitchFamily="2" charset="2"/>
              </a:rPr>
              <a:t> </a:t>
            </a:r>
            <a:r>
              <a:rPr kumimoji="0" lang="fr-FR" sz="1200" b="0" i="1" u="none" strike="noStrike" kern="1200" cap="none" spc="0" normalizeH="0" baseline="0" noProof="0" dirty="0">
                <a:ln>
                  <a:noFill/>
                </a:ln>
                <a:solidFill>
                  <a:srgbClr val="0070C0"/>
                </a:solidFill>
                <a:effectLst/>
                <a:uLnTx/>
                <a:uFillTx/>
                <a:latin typeface="Arial MT"/>
                <a:ea typeface="Wingdings" panose="05000000000000000000" pitchFamily="2" charset="2"/>
                <a:cs typeface="Wingdings" panose="05000000000000000000" pitchFamily="2" charset="2"/>
              </a:rPr>
              <a:t>facteur</a:t>
            </a:r>
            <a:r>
              <a:rPr kumimoji="0" lang="fr-FR" sz="1200" b="0" i="1" u="none" strike="noStrike" kern="1200" cap="none" spc="-15" normalizeH="0" baseline="0" noProof="0" dirty="0">
                <a:ln>
                  <a:noFill/>
                </a:ln>
                <a:solidFill>
                  <a:srgbClr val="0070C0"/>
                </a:solidFill>
                <a:effectLst/>
                <a:uLnTx/>
                <a:uFillTx/>
                <a:latin typeface="Arial MT"/>
                <a:ea typeface="Wingdings" panose="05000000000000000000" pitchFamily="2" charset="2"/>
                <a:cs typeface="Wingdings" panose="05000000000000000000" pitchFamily="2" charset="2"/>
              </a:rPr>
              <a:t> </a:t>
            </a:r>
            <a:r>
              <a:rPr kumimoji="0" lang="fr-FR" sz="1200" b="0" i="1" u="none" strike="noStrike" kern="1200" cap="none" spc="0" normalizeH="0" baseline="0" noProof="0" dirty="0">
                <a:ln>
                  <a:noFill/>
                </a:ln>
                <a:solidFill>
                  <a:srgbClr val="0070C0"/>
                </a:solidFill>
                <a:effectLst/>
                <a:uLnTx/>
                <a:uFillTx/>
                <a:latin typeface="Arial MT"/>
                <a:ea typeface="Wingdings" panose="05000000000000000000" pitchFamily="2" charset="2"/>
                <a:cs typeface="Wingdings" panose="05000000000000000000" pitchFamily="2" charset="2"/>
              </a:rPr>
              <a:t>d’orgues</a:t>
            </a:r>
            <a:r>
              <a:rPr kumimoji="0" lang="fr-FR" sz="1200" b="0" i="1" u="none" strike="noStrike" kern="1200" cap="none" spc="-10" normalizeH="0" baseline="0" noProof="0" dirty="0">
                <a:ln>
                  <a:noFill/>
                </a:ln>
                <a:solidFill>
                  <a:srgbClr val="0070C0"/>
                </a:solidFill>
                <a:effectLst/>
                <a:uLnTx/>
                <a:uFillTx/>
                <a:latin typeface="Arial MT"/>
                <a:ea typeface="Wingdings" panose="05000000000000000000" pitchFamily="2" charset="2"/>
                <a:cs typeface="Wingdings" panose="05000000000000000000" pitchFamily="2" charset="2"/>
              </a:rPr>
              <a:t> </a:t>
            </a:r>
            <a:r>
              <a:rPr kumimoji="0" lang="fr-FR" sz="1200" b="0" i="1" u="none" strike="noStrike" kern="1200" cap="none" spc="0" normalizeH="0" baseline="0" noProof="0" dirty="0">
                <a:ln>
                  <a:noFill/>
                </a:ln>
                <a:solidFill>
                  <a:srgbClr val="0070C0"/>
                </a:solidFill>
                <a:effectLst/>
                <a:uLnTx/>
                <a:uFillTx/>
                <a:latin typeface="Arial MT"/>
                <a:ea typeface="Wingdings" panose="05000000000000000000" pitchFamily="2" charset="2"/>
                <a:cs typeface="Wingdings" panose="05000000000000000000" pitchFamily="2" charset="2"/>
              </a:rPr>
              <a:t>option</a:t>
            </a:r>
            <a:r>
              <a:rPr kumimoji="0" lang="fr-FR" sz="1200" b="0" i="1" u="none" strike="noStrike" kern="1200" cap="none" spc="-15" normalizeH="0" baseline="0" noProof="0" dirty="0">
                <a:ln>
                  <a:noFill/>
                </a:ln>
                <a:solidFill>
                  <a:srgbClr val="0070C0"/>
                </a:solidFill>
                <a:effectLst/>
                <a:uLnTx/>
                <a:uFillTx/>
                <a:latin typeface="Arial MT"/>
                <a:ea typeface="Wingdings" panose="05000000000000000000" pitchFamily="2" charset="2"/>
                <a:cs typeface="Wingdings" panose="05000000000000000000" pitchFamily="2" charset="2"/>
              </a:rPr>
              <a:t> </a:t>
            </a:r>
            <a:r>
              <a:rPr kumimoji="0" lang="fr-FR" sz="1200" b="0" i="1" u="none" strike="noStrike" kern="1200" cap="none" spc="0" normalizeH="0" baseline="0" noProof="0" dirty="0">
                <a:ln>
                  <a:noFill/>
                </a:ln>
                <a:solidFill>
                  <a:srgbClr val="0070C0"/>
                </a:solidFill>
                <a:effectLst/>
                <a:uLnTx/>
                <a:uFillTx/>
                <a:latin typeface="Arial MT"/>
                <a:ea typeface="Wingdings" panose="05000000000000000000" pitchFamily="2" charset="2"/>
                <a:cs typeface="Wingdings" panose="05000000000000000000" pitchFamily="2" charset="2"/>
              </a:rPr>
              <a:t>:</a:t>
            </a:r>
            <a:r>
              <a:rPr kumimoji="0" lang="fr-FR" sz="1200" b="0" i="1" u="none" strike="noStrike" kern="1200" cap="none" spc="-10" normalizeH="0" baseline="0" noProof="0" dirty="0">
                <a:ln>
                  <a:noFill/>
                </a:ln>
                <a:solidFill>
                  <a:srgbClr val="0070C0"/>
                </a:solidFill>
                <a:effectLst/>
                <a:uLnTx/>
                <a:uFillTx/>
                <a:latin typeface="Arial MT"/>
                <a:ea typeface="Wingdings" panose="05000000000000000000" pitchFamily="2" charset="2"/>
                <a:cs typeface="Wingdings" panose="05000000000000000000" pitchFamily="2" charset="2"/>
              </a:rPr>
              <a:t> </a:t>
            </a:r>
            <a:r>
              <a:rPr kumimoji="0" lang="fr-FR" sz="1200" b="0" i="1" u="none" strike="noStrike" kern="1200" cap="none" spc="0" normalizeH="0" baseline="0" noProof="0" dirty="0" err="1">
                <a:ln>
                  <a:noFill/>
                </a:ln>
                <a:solidFill>
                  <a:srgbClr val="0070C0"/>
                </a:solidFill>
                <a:effectLst/>
                <a:uLnTx/>
                <a:uFillTx/>
                <a:latin typeface="Arial MT"/>
                <a:ea typeface="Wingdings" panose="05000000000000000000" pitchFamily="2" charset="2"/>
                <a:cs typeface="Wingdings" panose="05000000000000000000" pitchFamily="2" charset="2"/>
              </a:rPr>
              <a:t>tuyautier</a:t>
            </a:r>
            <a:r>
              <a:rPr kumimoji="0" lang="fr-FR" sz="1200" b="0" i="1" u="none" strike="noStrike" kern="1200" cap="none" spc="0" normalizeH="0" baseline="0" noProof="0" dirty="0">
                <a:ln>
                  <a:noFill/>
                </a:ln>
                <a:solidFill>
                  <a:srgbClr val="0070C0"/>
                </a:solidFill>
                <a:effectLst/>
                <a:uLnTx/>
                <a:uFillTx/>
                <a:latin typeface="Arial MT"/>
                <a:ea typeface="Wingdings" panose="05000000000000000000" pitchFamily="2" charset="2"/>
                <a:cs typeface="Wingdings" panose="05000000000000000000" pitchFamily="2" charset="2"/>
              </a:rPr>
              <a:t>*</a:t>
            </a:r>
            <a:endParaRPr kumimoji="0" lang="fr-FR" sz="1200" b="0" i="0" u="none" strike="noStrike" kern="1200" cap="none" spc="0" normalizeH="0" baseline="0" noProof="0" dirty="0">
              <a:ln>
                <a:noFill/>
              </a:ln>
              <a:solidFill>
                <a:srgbClr val="0070C0"/>
              </a:solidFill>
              <a:effectLst/>
              <a:uLnTx/>
              <a:uFillTx/>
              <a:latin typeface="Arial MT"/>
              <a:ea typeface="Wingdings" panose="05000000000000000000" pitchFamily="2" charset="2"/>
              <a:cs typeface="Wingdings" panose="05000000000000000000" pitchFamily="2" charset="2"/>
            </a:endParaRPr>
          </a:p>
          <a:p>
            <a:pPr marL="342900" marR="0" lvl="0" indent="-342900" algn="l" defTabSz="914400" rtl="0" eaLnBrk="1" fontAlgn="auto" latinLnBrk="0" hangingPunct="1">
              <a:lnSpc>
                <a:spcPct val="100000"/>
              </a:lnSpc>
              <a:spcBef>
                <a:spcPts val="170"/>
              </a:spcBef>
              <a:spcAft>
                <a:spcPts val="0"/>
              </a:spcAft>
              <a:buClrTx/>
              <a:buSzPts val="900"/>
              <a:buFont typeface="Wingdings" panose="05000000000000000000" pitchFamily="2" charset="2"/>
              <a:buChar char=""/>
              <a:tabLst>
                <a:tab pos="772795" algn="l"/>
                <a:tab pos="774065" algn="l"/>
              </a:tabLst>
              <a:defRPr/>
            </a:pPr>
            <a:r>
              <a:rPr kumimoji="0" lang="fr-FR" sz="1200" b="0" i="0" u="none" strike="noStrike" kern="1200" cap="none" spc="0" normalizeH="0" baseline="0" noProof="0" dirty="0">
                <a:ln>
                  <a:noFill/>
                </a:ln>
                <a:solidFill>
                  <a:srgbClr val="0070C0"/>
                </a:solidFill>
                <a:effectLst/>
                <a:uLnTx/>
                <a:uFillTx/>
                <a:latin typeface="Arial MT"/>
                <a:ea typeface="Wingdings" panose="05000000000000000000" pitchFamily="2" charset="2"/>
                <a:cs typeface="Wingdings" panose="05000000000000000000" pitchFamily="2" charset="2"/>
              </a:rPr>
              <a:t>Artisanat</a:t>
            </a:r>
            <a:r>
              <a:rPr kumimoji="0" lang="fr-FR" sz="1200" b="0" i="0" u="none" strike="noStrike" kern="1200" cap="none" spc="-10" normalizeH="0" baseline="0" noProof="0" dirty="0">
                <a:ln>
                  <a:noFill/>
                </a:ln>
                <a:solidFill>
                  <a:srgbClr val="0070C0"/>
                </a:solidFill>
                <a:effectLst/>
                <a:uLnTx/>
                <a:uFillTx/>
                <a:latin typeface="Arial MT"/>
                <a:ea typeface="Wingdings" panose="05000000000000000000" pitchFamily="2" charset="2"/>
                <a:cs typeface="Wingdings" panose="05000000000000000000" pitchFamily="2" charset="2"/>
              </a:rPr>
              <a:t> </a:t>
            </a:r>
            <a:r>
              <a:rPr kumimoji="0" lang="fr-FR" sz="1200" b="0" i="0" u="none" strike="noStrike" kern="1200" cap="none" spc="0" normalizeH="0" baseline="0" noProof="0" dirty="0">
                <a:ln>
                  <a:noFill/>
                </a:ln>
                <a:solidFill>
                  <a:srgbClr val="0070C0"/>
                </a:solidFill>
                <a:effectLst/>
                <a:uLnTx/>
                <a:uFillTx/>
                <a:latin typeface="Arial MT"/>
                <a:ea typeface="Wingdings" panose="05000000000000000000" pitchFamily="2" charset="2"/>
                <a:cs typeface="Wingdings" panose="05000000000000000000" pitchFamily="2" charset="2"/>
              </a:rPr>
              <a:t>et</a:t>
            </a:r>
            <a:r>
              <a:rPr kumimoji="0" lang="fr-FR" sz="1200" b="0" i="0" u="none" strike="noStrike" kern="1200" cap="none" spc="-10" normalizeH="0" baseline="0" noProof="0" dirty="0">
                <a:ln>
                  <a:noFill/>
                </a:ln>
                <a:solidFill>
                  <a:srgbClr val="0070C0"/>
                </a:solidFill>
                <a:effectLst/>
                <a:uLnTx/>
                <a:uFillTx/>
                <a:latin typeface="Arial MT"/>
                <a:ea typeface="Wingdings" panose="05000000000000000000" pitchFamily="2" charset="2"/>
                <a:cs typeface="Wingdings" panose="05000000000000000000" pitchFamily="2" charset="2"/>
              </a:rPr>
              <a:t> </a:t>
            </a:r>
            <a:r>
              <a:rPr kumimoji="0" lang="fr-FR" sz="1200" b="0" i="0" u="none" strike="noStrike" kern="1200" cap="none" spc="0" normalizeH="0" baseline="0" noProof="0" dirty="0">
                <a:ln>
                  <a:noFill/>
                </a:ln>
                <a:solidFill>
                  <a:srgbClr val="0070C0"/>
                </a:solidFill>
                <a:effectLst/>
                <a:uLnTx/>
                <a:uFillTx/>
                <a:latin typeface="Arial MT"/>
                <a:ea typeface="Wingdings" panose="05000000000000000000" pitchFamily="2" charset="2"/>
                <a:cs typeface="Wingdings" panose="05000000000000000000" pitchFamily="2" charset="2"/>
              </a:rPr>
              <a:t>métiers</a:t>
            </a:r>
            <a:r>
              <a:rPr kumimoji="0" lang="fr-FR" sz="1200" b="0" i="0" u="none" strike="noStrike" kern="1200" cap="none" spc="-5" normalizeH="0" baseline="0" noProof="0" dirty="0">
                <a:ln>
                  <a:noFill/>
                </a:ln>
                <a:solidFill>
                  <a:srgbClr val="0070C0"/>
                </a:solidFill>
                <a:effectLst/>
                <a:uLnTx/>
                <a:uFillTx/>
                <a:latin typeface="Arial MT"/>
                <a:ea typeface="Wingdings" panose="05000000000000000000" pitchFamily="2" charset="2"/>
                <a:cs typeface="Wingdings" panose="05000000000000000000" pitchFamily="2" charset="2"/>
              </a:rPr>
              <a:t> </a:t>
            </a:r>
            <a:r>
              <a:rPr kumimoji="0" lang="fr-FR" sz="1200" b="0" i="0" u="none" strike="noStrike" kern="1200" cap="none" spc="0" normalizeH="0" baseline="0" noProof="0" dirty="0">
                <a:ln>
                  <a:noFill/>
                </a:ln>
                <a:solidFill>
                  <a:srgbClr val="0070C0"/>
                </a:solidFill>
                <a:effectLst/>
                <a:uLnTx/>
                <a:uFillTx/>
                <a:latin typeface="Arial MT"/>
                <a:ea typeface="Wingdings" panose="05000000000000000000" pitchFamily="2" charset="2"/>
                <a:cs typeface="Wingdings" panose="05000000000000000000" pitchFamily="2" charset="2"/>
              </a:rPr>
              <a:t>d’art</a:t>
            </a:r>
            <a:r>
              <a:rPr kumimoji="0" lang="fr-FR" sz="1200" b="0" i="0" u="none" strike="noStrike" kern="1200" cap="none" spc="-20" normalizeH="0" baseline="0" noProof="0" dirty="0">
                <a:ln>
                  <a:noFill/>
                </a:ln>
                <a:solidFill>
                  <a:srgbClr val="0070C0"/>
                </a:solidFill>
                <a:effectLst/>
                <a:uLnTx/>
                <a:uFillTx/>
                <a:latin typeface="Arial MT"/>
                <a:ea typeface="Wingdings" panose="05000000000000000000" pitchFamily="2" charset="2"/>
                <a:cs typeface="Wingdings" panose="05000000000000000000" pitchFamily="2" charset="2"/>
              </a:rPr>
              <a:t> </a:t>
            </a:r>
            <a:r>
              <a:rPr kumimoji="0" lang="fr-FR" sz="1200" b="0" i="0" u="none" strike="noStrike" kern="1200" cap="none" spc="0" normalizeH="0" baseline="0" noProof="0" dirty="0">
                <a:ln>
                  <a:noFill/>
                </a:ln>
                <a:solidFill>
                  <a:srgbClr val="0070C0"/>
                </a:solidFill>
                <a:effectLst/>
                <a:uLnTx/>
                <a:uFillTx/>
                <a:latin typeface="Arial MT"/>
                <a:ea typeface="Wingdings" panose="05000000000000000000" pitchFamily="2" charset="2"/>
                <a:cs typeface="Wingdings" panose="05000000000000000000" pitchFamily="2" charset="2"/>
              </a:rPr>
              <a:t>option</a:t>
            </a:r>
            <a:r>
              <a:rPr kumimoji="0" lang="fr-FR" sz="1200" b="0" i="0" u="none" strike="noStrike" kern="1200" cap="none" spc="-5" normalizeH="0" baseline="0" noProof="0" dirty="0">
                <a:ln>
                  <a:noFill/>
                </a:ln>
                <a:solidFill>
                  <a:srgbClr val="0070C0"/>
                </a:solidFill>
                <a:effectLst/>
                <a:uLnTx/>
                <a:uFillTx/>
                <a:latin typeface="Arial MT"/>
                <a:ea typeface="Wingdings" panose="05000000000000000000" pitchFamily="2" charset="2"/>
                <a:cs typeface="Wingdings" panose="05000000000000000000" pitchFamily="2" charset="2"/>
              </a:rPr>
              <a:t> </a:t>
            </a:r>
            <a:r>
              <a:rPr kumimoji="0" lang="fr-FR" sz="1200" b="0" i="0" u="none" strike="noStrike" kern="1200" cap="none" spc="0" normalizeH="0" baseline="0" noProof="0" dirty="0">
                <a:ln>
                  <a:noFill/>
                </a:ln>
                <a:solidFill>
                  <a:srgbClr val="0070C0"/>
                </a:solidFill>
                <a:effectLst/>
                <a:uLnTx/>
                <a:uFillTx/>
                <a:latin typeface="Arial MT"/>
                <a:ea typeface="Wingdings" panose="05000000000000000000" pitchFamily="2" charset="2"/>
                <a:cs typeface="Wingdings" panose="05000000000000000000" pitchFamily="2" charset="2"/>
              </a:rPr>
              <a:t>:</a:t>
            </a:r>
            <a:r>
              <a:rPr kumimoji="0" lang="fr-FR" sz="1200" b="0" i="0" u="none" strike="noStrike" kern="1200" cap="none" spc="-10" normalizeH="0" baseline="0" noProof="0" dirty="0">
                <a:ln>
                  <a:noFill/>
                </a:ln>
                <a:solidFill>
                  <a:srgbClr val="0070C0"/>
                </a:solidFill>
                <a:effectLst/>
                <a:uLnTx/>
                <a:uFillTx/>
                <a:latin typeface="Arial MT"/>
                <a:ea typeface="Wingdings" panose="05000000000000000000" pitchFamily="2" charset="2"/>
                <a:cs typeface="Wingdings" panose="05000000000000000000" pitchFamily="2" charset="2"/>
              </a:rPr>
              <a:t> </a:t>
            </a:r>
            <a:r>
              <a:rPr kumimoji="0" lang="fr-FR" sz="1200" b="0" i="0" u="none" strike="noStrike" kern="1200" cap="none" spc="0" normalizeH="0" baseline="0" noProof="0" dirty="0">
                <a:ln>
                  <a:noFill/>
                </a:ln>
                <a:solidFill>
                  <a:srgbClr val="0070C0"/>
                </a:solidFill>
                <a:effectLst/>
                <a:uLnTx/>
                <a:uFillTx/>
                <a:latin typeface="Arial MT"/>
                <a:ea typeface="Wingdings" panose="05000000000000000000" pitchFamily="2" charset="2"/>
                <a:cs typeface="Wingdings" panose="05000000000000000000" pitchFamily="2" charset="2"/>
              </a:rPr>
              <a:t>communication</a:t>
            </a:r>
            <a:r>
              <a:rPr kumimoji="0" lang="fr-FR" sz="1200" b="0" i="0" u="none" strike="noStrike" kern="1200" cap="none" spc="-20" normalizeH="0" baseline="0" noProof="0" dirty="0">
                <a:ln>
                  <a:noFill/>
                </a:ln>
                <a:solidFill>
                  <a:srgbClr val="0070C0"/>
                </a:solidFill>
                <a:effectLst/>
                <a:uLnTx/>
                <a:uFillTx/>
                <a:latin typeface="Arial MT"/>
                <a:ea typeface="Wingdings" panose="05000000000000000000" pitchFamily="2" charset="2"/>
                <a:cs typeface="Wingdings" panose="05000000000000000000" pitchFamily="2" charset="2"/>
              </a:rPr>
              <a:t> </a:t>
            </a:r>
            <a:r>
              <a:rPr kumimoji="0" lang="fr-FR" sz="1200" b="0" i="0" u="none" strike="noStrike" kern="1200" cap="none" spc="0" normalizeH="0" baseline="0" noProof="0" dirty="0">
                <a:ln>
                  <a:noFill/>
                </a:ln>
                <a:solidFill>
                  <a:srgbClr val="0070C0"/>
                </a:solidFill>
                <a:effectLst/>
                <a:uLnTx/>
                <a:uFillTx/>
                <a:latin typeface="Arial MT"/>
                <a:ea typeface="Wingdings" panose="05000000000000000000" pitchFamily="2" charset="2"/>
                <a:cs typeface="Wingdings" panose="05000000000000000000" pitchFamily="2" charset="2"/>
              </a:rPr>
              <a:t>visuelle</a:t>
            </a:r>
            <a:r>
              <a:rPr kumimoji="0" lang="fr-FR" sz="1200" b="0" i="0" u="none" strike="noStrike" kern="1200" cap="none" spc="-15" normalizeH="0" baseline="0" noProof="0" dirty="0">
                <a:ln>
                  <a:noFill/>
                </a:ln>
                <a:solidFill>
                  <a:srgbClr val="0070C0"/>
                </a:solidFill>
                <a:effectLst/>
                <a:uLnTx/>
                <a:uFillTx/>
                <a:latin typeface="Arial MT"/>
                <a:ea typeface="Wingdings" panose="05000000000000000000" pitchFamily="2" charset="2"/>
                <a:cs typeface="Wingdings" panose="05000000000000000000" pitchFamily="2" charset="2"/>
              </a:rPr>
              <a:t> </a:t>
            </a:r>
            <a:r>
              <a:rPr kumimoji="0" lang="fr-FR" sz="1200" b="0" i="0" u="none" strike="noStrike" kern="1200" cap="none" spc="0" normalizeH="0" baseline="0" noProof="0" dirty="0">
                <a:ln>
                  <a:noFill/>
                </a:ln>
                <a:solidFill>
                  <a:srgbClr val="0070C0"/>
                </a:solidFill>
                <a:effectLst/>
                <a:uLnTx/>
                <a:uFillTx/>
                <a:latin typeface="Arial MT"/>
                <a:ea typeface="Wingdings" panose="05000000000000000000" pitchFamily="2" charset="2"/>
                <a:cs typeface="Wingdings" panose="05000000000000000000" pitchFamily="2" charset="2"/>
              </a:rPr>
              <a:t>pluri-media</a:t>
            </a:r>
          </a:p>
          <a:p>
            <a:pPr marL="342900" marR="0" lvl="0" indent="-342900" algn="l" defTabSz="914400" rtl="0" eaLnBrk="1" fontAlgn="auto" latinLnBrk="0" hangingPunct="1">
              <a:lnSpc>
                <a:spcPct val="100000"/>
              </a:lnSpc>
              <a:spcBef>
                <a:spcPts val="170"/>
              </a:spcBef>
              <a:spcAft>
                <a:spcPts val="0"/>
              </a:spcAft>
              <a:buClrTx/>
              <a:buSzPts val="900"/>
              <a:buFont typeface="Wingdings" panose="05000000000000000000" pitchFamily="2" charset="2"/>
              <a:buChar char=""/>
              <a:tabLst>
                <a:tab pos="772795" algn="l"/>
                <a:tab pos="774065" algn="l"/>
              </a:tabLst>
              <a:defRPr/>
            </a:pPr>
            <a:r>
              <a:rPr kumimoji="0" lang="fr-FR" sz="1200" b="0" i="0" u="none" strike="noStrike" kern="1200" cap="none" spc="0" normalizeH="0" baseline="0" noProof="0" dirty="0">
                <a:ln>
                  <a:noFill/>
                </a:ln>
                <a:solidFill>
                  <a:srgbClr val="0070C0"/>
                </a:solidFill>
                <a:effectLst/>
                <a:uLnTx/>
                <a:uFillTx/>
                <a:latin typeface="Arial MT"/>
                <a:ea typeface="Wingdings" panose="05000000000000000000" pitchFamily="2" charset="2"/>
                <a:cs typeface="Wingdings" panose="05000000000000000000" pitchFamily="2" charset="2"/>
              </a:rPr>
              <a:t>Artisanat</a:t>
            </a:r>
            <a:r>
              <a:rPr kumimoji="0" lang="fr-FR" sz="1200" b="0" i="0" u="none" strike="noStrike" kern="1200" cap="none" spc="-15" normalizeH="0" baseline="0" noProof="0" dirty="0">
                <a:ln>
                  <a:noFill/>
                </a:ln>
                <a:solidFill>
                  <a:srgbClr val="0070C0"/>
                </a:solidFill>
                <a:effectLst/>
                <a:uLnTx/>
                <a:uFillTx/>
                <a:latin typeface="Arial MT"/>
                <a:ea typeface="Wingdings" panose="05000000000000000000" pitchFamily="2" charset="2"/>
                <a:cs typeface="Wingdings" panose="05000000000000000000" pitchFamily="2" charset="2"/>
              </a:rPr>
              <a:t> </a:t>
            </a:r>
            <a:r>
              <a:rPr kumimoji="0" lang="fr-FR" sz="1200" b="0" i="0" u="none" strike="noStrike" kern="1200" cap="none" spc="0" normalizeH="0" baseline="0" noProof="0" dirty="0">
                <a:ln>
                  <a:noFill/>
                </a:ln>
                <a:solidFill>
                  <a:srgbClr val="0070C0"/>
                </a:solidFill>
                <a:effectLst/>
                <a:uLnTx/>
                <a:uFillTx/>
                <a:latin typeface="Arial MT"/>
                <a:ea typeface="Wingdings" panose="05000000000000000000" pitchFamily="2" charset="2"/>
                <a:cs typeface="Wingdings" panose="05000000000000000000" pitchFamily="2" charset="2"/>
              </a:rPr>
              <a:t>et</a:t>
            </a:r>
            <a:r>
              <a:rPr kumimoji="0" lang="fr-FR" sz="1200" b="0" i="0" u="none" strike="noStrike" kern="1200" cap="none" spc="-15" normalizeH="0" baseline="0" noProof="0" dirty="0">
                <a:ln>
                  <a:noFill/>
                </a:ln>
                <a:solidFill>
                  <a:srgbClr val="0070C0"/>
                </a:solidFill>
                <a:effectLst/>
                <a:uLnTx/>
                <a:uFillTx/>
                <a:latin typeface="Arial MT"/>
                <a:ea typeface="Wingdings" panose="05000000000000000000" pitchFamily="2" charset="2"/>
                <a:cs typeface="Wingdings" panose="05000000000000000000" pitchFamily="2" charset="2"/>
              </a:rPr>
              <a:t> </a:t>
            </a:r>
            <a:r>
              <a:rPr kumimoji="0" lang="fr-FR" sz="1200" b="0" i="0" u="none" strike="noStrike" kern="1200" cap="none" spc="0" normalizeH="0" baseline="0" noProof="0" dirty="0">
                <a:ln>
                  <a:noFill/>
                </a:ln>
                <a:solidFill>
                  <a:srgbClr val="0070C0"/>
                </a:solidFill>
                <a:effectLst/>
                <a:uLnTx/>
                <a:uFillTx/>
                <a:latin typeface="Arial MT"/>
                <a:ea typeface="Wingdings" panose="05000000000000000000" pitchFamily="2" charset="2"/>
                <a:cs typeface="Wingdings" panose="05000000000000000000" pitchFamily="2" charset="2"/>
              </a:rPr>
              <a:t>métiers</a:t>
            </a:r>
            <a:r>
              <a:rPr kumimoji="0" lang="fr-FR" sz="1200" b="0" i="0" u="none" strike="noStrike" kern="1200" cap="none" spc="-5" normalizeH="0" baseline="0" noProof="0" dirty="0">
                <a:ln>
                  <a:noFill/>
                </a:ln>
                <a:solidFill>
                  <a:srgbClr val="0070C0"/>
                </a:solidFill>
                <a:effectLst/>
                <a:uLnTx/>
                <a:uFillTx/>
                <a:latin typeface="Arial MT"/>
                <a:ea typeface="Wingdings" panose="05000000000000000000" pitchFamily="2" charset="2"/>
                <a:cs typeface="Wingdings" panose="05000000000000000000" pitchFamily="2" charset="2"/>
              </a:rPr>
              <a:t> </a:t>
            </a:r>
            <a:r>
              <a:rPr kumimoji="0" lang="fr-FR" sz="1200" b="0" i="0" u="none" strike="noStrike" kern="1200" cap="none" spc="0" normalizeH="0" baseline="0" noProof="0" dirty="0">
                <a:ln>
                  <a:noFill/>
                </a:ln>
                <a:solidFill>
                  <a:srgbClr val="0070C0"/>
                </a:solidFill>
                <a:effectLst/>
                <a:uLnTx/>
                <a:uFillTx/>
                <a:latin typeface="Arial MT"/>
                <a:ea typeface="Wingdings" panose="05000000000000000000" pitchFamily="2" charset="2"/>
                <a:cs typeface="Wingdings" panose="05000000000000000000" pitchFamily="2" charset="2"/>
              </a:rPr>
              <a:t>d’art</a:t>
            </a:r>
            <a:r>
              <a:rPr kumimoji="0" lang="fr-FR" sz="1200" b="0" i="0" u="none" strike="noStrike" kern="1200" cap="none" spc="-25" normalizeH="0" baseline="0" noProof="0" dirty="0">
                <a:ln>
                  <a:noFill/>
                </a:ln>
                <a:solidFill>
                  <a:srgbClr val="0070C0"/>
                </a:solidFill>
                <a:effectLst/>
                <a:uLnTx/>
                <a:uFillTx/>
                <a:latin typeface="Arial MT"/>
                <a:ea typeface="Wingdings" panose="05000000000000000000" pitchFamily="2" charset="2"/>
                <a:cs typeface="Wingdings" panose="05000000000000000000" pitchFamily="2" charset="2"/>
              </a:rPr>
              <a:t> </a:t>
            </a:r>
            <a:r>
              <a:rPr kumimoji="0" lang="fr-FR" sz="1200" b="0" i="0" u="none" strike="noStrike" kern="1200" cap="none" spc="0" normalizeH="0" baseline="0" noProof="0" dirty="0">
                <a:ln>
                  <a:noFill/>
                </a:ln>
                <a:solidFill>
                  <a:srgbClr val="0070C0"/>
                </a:solidFill>
                <a:effectLst/>
                <a:uLnTx/>
                <a:uFillTx/>
                <a:latin typeface="Arial MT"/>
                <a:ea typeface="Wingdings" panose="05000000000000000000" pitchFamily="2" charset="2"/>
                <a:cs typeface="Wingdings" panose="05000000000000000000" pitchFamily="2" charset="2"/>
              </a:rPr>
              <a:t>option :</a:t>
            </a:r>
            <a:r>
              <a:rPr kumimoji="0" lang="fr-FR" sz="1200" b="0" i="0" u="none" strike="noStrike" kern="1200" cap="none" spc="-10" normalizeH="0" baseline="0" noProof="0" dirty="0">
                <a:ln>
                  <a:noFill/>
                </a:ln>
                <a:solidFill>
                  <a:srgbClr val="0070C0"/>
                </a:solidFill>
                <a:effectLst/>
                <a:uLnTx/>
                <a:uFillTx/>
                <a:latin typeface="Arial MT"/>
                <a:ea typeface="Wingdings" panose="05000000000000000000" pitchFamily="2" charset="2"/>
                <a:cs typeface="Wingdings" panose="05000000000000000000" pitchFamily="2" charset="2"/>
              </a:rPr>
              <a:t> </a:t>
            </a:r>
            <a:r>
              <a:rPr kumimoji="0" lang="fr-FR" sz="1200" b="0" i="0" u="none" strike="noStrike" kern="1200" cap="none" spc="0" normalizeH="0" baseline="0" noProof="0" dirty="0">
                <a:ln>
                  <a:noFill/>
                </a:ln>
                <a:solidFill>
                  <a:srgbClr val="0070C0"/>
                </a:solidFill>
                <a:effectLst/>
                <a:uLnTx/>
                <a:uFillTx/>
                <a:latin typeface="Arial MT"/>
                <a:ea typeface="Wingdings" panose="05000000000000000000" pitchFamily="2" charset="2"/>
                <a:cs typeface="Wingdings" panose="05000000000000000000" pitchFamily="2" charset="2"/>
              </a:rPr>
              <a:t>marchandisage</a:t>
            </a:r>
            <a:r>
              <a:rPr kumimoji="0" lang="fr-FR" sz="1200" b="0" i="0" u="none" strike="noStrike" kern="1200" cap="none" spc="-15" normalizeH="0" baseline="0" noProof="0" dirty="0">
                <a:ln>
                  <a:noFill/>
                </a:ln>
                <a:solidFill>
                  <a:srgbClr val="0070C0"/>
                </a:solidFill>
                <a:effectLst/>
                <a:uLnTx/>
                <a:uFillTx/>
                <a:latin typeface="Arial MT"/>
                <a:ea typeface="Wingdings" panose="05000000000000000000" pitchFamily="2" charset="2"/>
                <a:cs typeface="Wingdings" panose="05000000000000000000" pitchFamily="2" charset="2"/>
              </a:rPr>
              <a:t> </a:t>
            </a:r>
            <a:r>
              <a:rPr kumimoji="0" lang="fr-FR" sz="1200" b="0" i="0" u="none" strike="noStrike" kern="1200" cap="none" spc="0" normalizeH="0" baseline="0" noProof="0" dirty="0">
                <a:ln>
                  <a:noFill/>
                </a:ln>
                <a:solidFill>
                  <a:srgbClr val="0070C0"/>
                </a:solidFill>
                <a:effectLst/>
                <a:uLnTx/>
                <a:uFillTx/>
                <a:latin typeface="Arial MT"/>
                <a:ea typeface="Wingdings" panose="05000000000000000000" pitchFamily="2" charset="2"/>
                <a:cs typeface="Wingdings" panose="05000000000000000000" pitchFamily="2" charset="2"/>
              </a:rPr>
              <a:t>visuel</a:t>
            </a:r>
          </a:p>
          <a:p>
            <a:pPr marL="342900" marR="0" lvl="0" indent="-342900" algn="l" defTabSz="914400" rtl="0" eaLnBrk="1" fontAlgn="auto" latinLnBrk="0" hangingPunct="1">
              <a:lnSpc>
                <a:spcPct val="100000"/>
              </a:lnSpc>
              <a:spcBef>
                <a:spcPts val="170"/>
              </a:spcBef>
              <a:spcAft>
                <a:spcPts val="0"/>
              </a:spcAft>
              <a:buClrTx/>
              <a:buSzPts val="900"/>
              <a:buFont typeface="Wingdings" panose="05000000000000000000" pitchFamily="2" charset="2"/>
              <a:buChar char=""/>
              <a:tabLst>
                <a:tab pos="772795" algn="l"/>
                <a:tab pos="774065" algn="l"/>
              </a:tabLst>
              <a:defRPr/>
            </a:pPr>
            <a:r>
              <a:rPr kumimoji="0" lang="fr-FR" sz="1200" b="0" i="0" u="none" strike="noStrike" kern="1200" cap="none" spc="0" normalizeH="0" baseline="0" noProof="0" dirty="0">
                <a:ln>
                  <a:noFill/>
                </a:ln>
                <a:solidFill>
                  <a:srgbClr val="0070C0"/>
                </a:solidFill>
                <a:effectLst/>
                <a:uLnTx/>
                <a:uFillTx/>
                <a:latin typeface="Arial MT"/>
                <a:ea typeface="Wingdings" panose="05000000000000000000" pitchFamily="2" charset="2"/>
                <a:cs typeface="Wingdings" panose="05000000000000000000" pitchFamily="2" charset="2"/>
              </a:rPr>
              <a:t>Artisanat</a:t>
            </a:r>
            <a:r>
              <a:rPr kumimoji="0" lang="fr-FR" sz="1200" b="0" i="0" u="none" strike="noStrike" kern="1200" cap="none" spc="-15" normalizeH="0" baseline="0" noProof="0" dirty="0">
                <a:ln>
                  <a:noFill/>
                </a:ln>
                <a:solidFill>
                  <a:srgbClr val="0070C0"/>
                </a:solidFill>
                <a:effectLst/>
                <a:uLnTx/>
                <a:uFillTx/>
                <a:latin typeface="Arial MT"/>
                <a:ea typeface="Wingdings" panose="05000000000000000000" pitchFamily="2" charset="2"/>
                <a:cs typeface="Wingdings" panose="05000000000000000000" pitchFamily="2" charset="2"/>
              </a:rPr>
              <a:t> </a:t>
            </a:r>
            <a:r>
              <a:rPr kumimoji="0" lang="fr-FR" sz="1200" b="0" i="0" u="none" strike="noStrike" kern="1200" cap="none" spc="0" normalizeH="0" baseline="0" noProof="0" dirty="0">
                <a:ln>
                  <a:noFill/>
                </a:ln>
                <a:solidFill>
                  <a:srgbClr val="0070C0"/>
                </a:solidFill>
                <a:effectLst/>
                <a:uLnTx/>
                <a:uFillTx/>
                <a:latin typeface="Arial MT"/>
                <a:ea typeface="Wingdings" panose="05000000000000000000" pitchFamily="2" charset="2"/>
                <a:cs typeface="Wingdings" panose="05000000000000000000" pitchFamily="2" charset="2"/>
              </a:rPr>
              <a:t>et</a:t>
            </a:r>
            <a:r>
              <a:rPr kumimoji="0" lang="fr-FR" sz="1200" b="0" i="0" u="none" strike="noStrike" kern="1200" cap="none" spc="-10" normalizeH="0" baseline="0" noProof="0" dirty="0">
                <a:ln>
                  <a:noFill/>
                </a:ln>
                <a:solidFill>
                  <a:srgbClr val="0070C0"/>
                </a:solidFill>
                <a:effectLst/>
                <a:uLnTx/>
                <a:uFillTx/>
                <a:latin typeface="Arial MT"/>
                <a:ea typeface="Wingdings" panose="05000000000000000000" pitchFamily="2" charset="2"/>
                <a:cs typeface="Wingdings" panose="05000000000000000000" pitchFamily="2" charset="2"/>
              </a:rPr>
              <a:t> </a:t>
            </a:r>
            <a:r>
              <a:rPr kumimoji="0" lang="fr-FR" sz="1200" b="0" i="0" u="none" strike="noStrike" kern="1200" cap="none" spc="0" normalizeH="0" baseline="0" noProof="0" dirty="0">
                <a:ln>
                  <a:noFill/>
                </a:ln>
                <a:solidFill>
                  <a:srgbClr val="0070C0"/>
                </a:solidFill>
                <a:effectLst/>
                <a:uLnTx/>
                <a:uFillTx/>
                <a:latin typeface="Arial MT"/>
                <a:ea typeface="Wingdings" panose="05000000000000000000" pitchFamily="2" charset="2"/>
                <a:cs typeface="Wingdings" panose="05000000000000000000" pitchFamily="2" charset="2"/>
              </a:rPr>
              <a:t>métiers</a:t>
            </a:r>
            <a:r>
              <a:rPr kumimoji="0" lang="fr-FR" sz="1200" b="0" i="0" u="none" strike="noStrike" kern="1200" cap="none" spc="-5" normalizeH="0" baseline="0" noProof="0" dirty="0">
                <a:ln>
                  <a:noFill/>
                </a:ln>
                <a:solidFill>
                  <a:srgbClr val="0070C0"/>
                </a:solidFill>
                <a:effectLst/>
                <a:uLnTx/>
                <a:uFillTx/>
                <a:latin typeface="Arial MT"/>
                <a:ea typeface="Wingdings" panose="05000000000000000000" pitchFamily="2" charset="2"/>
                <a:cs typeface="Wingdings" panose="05000000000000000000" pitchFamily="2" charset="2"/>
              </a:rPr>
              <a:t> </a:t>
            </a:r>
            <a:r>
              <a:rPr kumimoji="0" lang="fr-FR" sz="1200" b="0" i="0" u="none" strike="noStrike" kern="1200" cap="none" spc="0" normalizeH="0" baseline="0" noProof="0" dirty="0">
                <a:ln>
                  <a:noFill/>
                </a:ln>
                <a:solidFill>
                  <a:srgbClr val="0070C0"/>
                </a:solidFill>
                <a:effectLst/>
                <a:uLnTx/>
                <a:uFillTx/>
                <a:latin typeface="Arial MT"/>
                <a:ea typeface="Wingdings" panose="05000000000000000000" pitchFamily="2" charset="2"/>
                <a:cs typeface="Wingdings" panose="05000000000000000000" pitchFamily="2" charset="2"/>
              </a:rPr>
              <a:t>d’art</a:t>
            </a:r>
            <a:r>
              <a:rPr kumimoji="0" lang="fr-FR" sz="1200" b="0" i="0" u="none" strike="noStrike" kern="1200" cap="none" spc="-20" normalizeH="0" baseline="0" noProof="0" dirty="0">
                <a:ln>
                  <a:noFill/>
                </a:ln>
                <a:solidFill>
                  <a:srgbClr val="0070C0"/>
                </a:solidFill>
                <a:effectLst/>
                <a:uLnTx/>
                <a:uFillTx/>
                <a:latin typeface="Arial MT"/>
                <a:ea typeface="Wingdings" panose="05000000000000000000" pitchFamily="2" charset="2"/>
                <a:cs typeface="Wingdings" panose="05000000000000000000" pitchFamily="2" charset="2"/>
              </a:rPr>
              <a:t> </a:t>
            </a:r>
            <a:r>
              <a:rPr kumimoji="0" lang="fr-FR" sz="1200" b="0" i="0" u="none" strike="noStrike" kern="1200" cap="none" spc="0" normalizeH="0" baseline="0" noProof="0" dirty="0">
                <a:ln>
                  <a:noFill/>
                </a:ln>
                <a:solidFill>
                  <a:srgbClr val="0070C0"/>
                </a:solidFill>
                <a:effectLst/>
                <a:uLnTx/>
                <a:uFillTx/>
                <a:latin typeface="Arial MT"/>
                <a:ea typeface="Wingdings" panose="05000000000000000000" pitchFamily="2" charset="2"/>
                <a:cs typeface="Wingdings" panose="05000000000000000000" pitchFamily="2" charset="2"/>
              </a:rPr>
              <a:t>option</a:t>
            </a:r>
            <a:r>
              <a:rPr kumimoji="0" lang="fr-FR" sz="1200" b="0" i="0" u="none" strike="noStrike" kern="1200" cap="none" spc="-10" normalizeH="0" baseline="0" noProof="0" dirty="0">
                <a:ln>
                  <a:noFill/>
                </a:ln>
                <a:solidFill>
                  <a:srgbClr val="0070C0"/>
                </a:solidFill>
                <a:effectLst/>
                <a:uLnTx/>
                <a:uFillTx/>
                <a:latin typeface="Arial MT"/>
                <a:ea typeface="Wingdings" panose="05000000000000000000" pitchFamily="2" charset="2"/>
                <a:cs typeface="Wingdings" panose="05000000000000000000" pitchFamily="2" charset="2"/>
              </a:rPr>
              <a:t> </a:t>
            </a:r>
            <a:r>
              <a:rPr kumimoji="0" lang="fr-FR" sz="1200" b="0" i="0" u="none" strike="noStrike" kern="1200" cap="none" spc="0" normalizeH="0" baseline="0" noProof="0" dirty="0">
                <a:ln>
                  <a:noFill/>
                </a:ln>
                <a:solidFill>
                  <a:srgbClr val="0070C0"/>
                </a:solidFill>
                <a:effectLst/>
                <a:uLnTx/>
                <a:uFillTx/>
                <a:latin typeface="Arial MT"/>
                <a:ea typeface="Wingdings" panose="05000000000000000000" pitchFamily="2" charset="2"/>
                <a:cs typeface="Wingdings" panose="05000000000000000000" pitchFamily="2" charset="2"/>
              </a:rPr>
              <a:t>:</a:t>
            </a:r>
            <a:r>
              <a:rPr kumimoji="0" lang="fr-FR" sz="1200" b="0" i="0" u="none" strike="noStrike" kern="1200" cap="none" spc="-10" normalizeH="0" baseline="0" noProof="0" dirty="0">
                <a:ln>
                  <a:noFill/>
                </a:ln>
                <a:solidFill>
                  <a:srgbClr val="0070C0"/>
                </a:solidFill>
                <a:effectLst/>
                <a:uLnTx/>
                <a:uFillTx/>
                <a:latin typeface="Arial MT"/>
                <a:ea typeface="Wingdings" panose="05000000000000000000" pitchFamily="2" charset="2"/>
                <a:cs typeface="Wingdings" panose="05000000000000000000" pitchFamily="2" charset="2"/>
              </a:rPr>
              <a:t> </a:t>
            </a:r>
            <a:r>
              <a:rPr kumimoji="0" lang="fr-FR" sz="1200" b="0" i="0" u="none" strike="noStrike" kern="1200" cap="none" spc="0" normalizeH="0" baseline="0" noProof="0" dirty="0">
                <a:ln>
                  <a:noFill/>
                </a:ln>
                <a:solidFill>
                  <a:srgbClr val="0070C0"/>
                </a:solidFill>
                <a:effectLst/>
                <a:uLnTx/>
                <a:uFillTx/>
                <a:latin typeface="Arial MT"/>
                <a:ea typeface="Wingdings" panose="05000000000000000000" pitchFamily="2" charset="2"/>
                <a:cs typeface="Wingdings" panose="05000000000000000000" pitchFamily="2" charset="2"/>
              </a:rPr>
              <a:t>métiers</a:t>
            </a:r>
            <a:r>
              <a:rPr kumimoji="0" lang="fr-FR" sz="1200" b="0" i="0" u="none" strike="noStrike" kern="1200" cap="none" spc="-5" normalizeH="0" baseline="0" noProof="0" dirty="0">
                <a:ln>
                  <a:noFill/>
                </a:ln>
                <a:solidFill>
                  <a:srgbClr val="0070C0"/>
                </a:solidFill>
                <a:effectLst/>
                <a:uLnTx/>
                <a:uFillTx/>
                <a:latin typeface="Arial MT"/>
                <a:ea typeface="Wingdings" panose="05000000000000000000" pitchFamily="2" charset="2"/>
                <a:cs typeface="Wingdings" panose="05000000000000000000" pitchFamily="2" charset="2"/>
              </a:rPr>
              <a:t> </a:t>
            </a:r>
            <a:r>
              <a:rPr kumimoji="0" lang="fr-FR" sz="1200" b="0" i="0" u="none" strike="noStrike" kern="1200" cap="none" spc="0" normalizeH="0" baseline="0" noProof="0" dirty="0">
                <a:ln>
                  <a:noFill/>
                </a:ln>
                <a:solidFill>
                  <a:srgbClr val="0070C0"/>
                </a:solidFill>
                <a:effectLst/>
                <a:uLnTx/>
                <a:uFillTx/>
                <a:latin typeface="Arial MT"/>
                <a:ea typeface="Wingdings" panose="05000000000000000000" pitchFamily="2" charset="2"/>
                <a:cs typeface="Wingdings" panose="05000000000000000000" pitchFamily="2" charset="2"/>
              </a:rPr>
              <a:t>de</a:t>
            </a:r>
            <a:r>
              <a:rPr kumimoji="0" lang="fr-FR" sz="1200" b="0" i="0" u="none" strike="noStrike" kern="1200" cap="none" spc="-10" normalizeH="0" baseline="0" noProof="0" dirty="0">
                <a:ln>
                  <a:noFill/>
                </a:ln>
                <a:solidFill>
                  <a:srgbClr val="0070C0"/>
                </a:solidFill>
                <a:effectLst/>
                <a:uLnTx/>
                <a:uFillTx/>
                <a:latin typeface="Arial MT"/>
                <a:ea typeface="Wingdings" panose="05000000000000000000" pitchFamily="2" charset="2"/>
                <a:cs typeface="Wingdings" panose="05000000000000000000" pitchFamily="2" charset="2"/>
              </a:rPr>
              <a:t> </a:t>
            </a:r>
            <a:r>
              <a:rPr kumimoji="0" lang="fr-FR" sz="1200" b="0" i="0" u="none" strike="noStrike" kern="1200" cap="none" spc="0" normalizeH="0" baseline="0" noProof="0" dirty="0">
                <a:ln>
                  <a:noFill/>
                </a:ln>
                <a:solidFill>
                  <a:srgbClr val="0070C0"/>
                </a:solidFill>
                <a:effectLst/>
                <a:uLnTx/>
                <a:uFillTx/>
                <a:latin typeface="Arial MT"/>
                <a:ea typeface="Wingdings" panose="05000000000000000000" pitchFamily="2" charset="2"/>
                <a:cs typeface="Wingdings" panose="05000000000000000000" pitchFamily="2" charset="2"/>
              </a:rPr>
              <a:t>l’enseigne</a:t>
            </a:r>
            <a:r>
              <a:rPr kumimoji="0" lang="fr-FR" sz="1200" b="0" i="0" u="none" strike="noStrike" kern="1200" cap="none" spc="-10" normalizeH="0" baseline="0" noProof="0" dirty="0">
                <a:ln>
                  <a:noFill/>
                </a:ln>
                <a:solidFill>
                  <a:srgbClr val="0070C0"/>
                </a:solidFill>
                <a:effectLst/>
                <a:uLnTx/>
                <a:uFillTx/>
                <a:latin typeface="Arial MT"/>
                <a:ea typeface="Wingdings" panose="05000000000000000000" pitchFamily="2" charset="2"/>
                <a:cs typeface="Wingdings" panose="05000000000000000000" pitchFamily="2" charset="2"/>
              </a:rPr>
              <a:t> </a:t>
            </a:r>
            <a:r>
              <a:rPr kumimoji="0" lang="fr-FR" sz="1200" b="0" i="0" u="none" strike="noStrike" kern="1200" cap="none" spc="0" normalizeH="0" baseline="0" noProof="0" dirty="0">
                <a:ln>
                  <a:noFill/>
                </a:ln>
                <a:solidFill>
                  <a:srgbClr val="0070C0"/>
                </a:solidFill>
                <a:effectLst/>
                <a:uLnTx/>
                <a:uFillTx/>
                <a:latin typeface="Arial MT"/>
                <a:ea typeface="Wingdings" panose="05000000000000000000" pitchFamily="2" charset="2"/>
                <a:cs typeface="Wingdings" panose="05000000000000000000" pitchFamily="2" charset="2"/>
              </a:rPr>
              <a:t>et</a:t>
            </a:r>
            <a:r>
              <a:rPr kumimoji="0" lang="fr-FR" sz="1200" b="0" i="0" u="none" strike="noStrike" kern="1200" cap="none" spc="-10" normalizeH="0" baseline="0" noProof="0" dirty="0">
                <a:ln>
                  <a:noFill/>
                </a:ln>
                <a:solidFill>
                  <a:srgbClr val="0070C0"/>
                </a:solidFill>
                <a:effectLst/>
                <a:uLnTx/>
                <a:uFillTx/>
                <a:latin typeface="Arial MT"/>
                <a:ea typeface="Wingdings" panose="05000000000000000000" pitchFamily="2" charset="2"/>
                <a:cs typeface="Wingdings" panose="05000000000000000000" pitchFamily="2" charset="2"/>
              </a:rPr>
              <a:t> </a:t>
            </a:r>
            <a:r>
              <a:rPr kumimoji="0" lang="fr-FR" sz="1200" b="0" i="0" u="none" strike="noStrike" kern="1200" cap="none" spc="0" normalizeH="0" baseline="0" noProof="0" dirty="0">
                <a:ln>
                  <a:noFill/>
                </a:ln>
                <a:solidFill>
                  <a:srgbClr val="0070C0"/>
                </a:solidFill>
                <a:effectLst/>
                <a:uLnTx/>
                <a:uFillTx/>
                <a:latin typeface="Arial MT"/>
                <a:ea typeface="Wingdings" panose="05000000000000000000" pitchFamily="2" charset="2"/>
                <a:cs typeface="Wingdings" panose="05000000000000000000" pitchFamily="2" charset="2"/>
              </a:rPr>
              <a:t>de</a:t>
            </a:r>
            <a:r>
              <a:rPr kumimoji="0" lang="fr-FR" sz="1200" b="0" i="0" u="none" strike="noStrike" kern="1200" cap="none" spc="-20" normalizeH="0" baseline="0" noProof="0" dirty="0">
                <a:ln>
                  <a:noFill/>
                </a:ln>
                <a:solidFill>
                  <a:srgbClr val="0070C0"/>
                </a:solidFill>
                <a:effectLst/>
                <a:uLnTx/>
                <a:uFillTx/>
                <a:latin typeface="Arial MT"/>
                <a:ea typeface="Wingdings" panose="05000000000000000000" pitchFamily="2" charset="2"/>
                <a:cs typeface="Wingdings" panose="05000000000000000000" pitchFamily="2" charset="2"/>
              </a:rPr>
              <a:t> </a:t>
            </a:r>
            <a:r>
              <a:rPr kumimoji="0" lang="fr-FR" sz="1200" b="0" i="0" u="none" strike="noStrike" kern="1200" cap="none" spc="0" normalizeH="0" baseline="0" noProof="0" dirty="0">
                <a:ln>
                  <a:noFill/>
                </a:ln>
                <a:solidFill>
                  <a:srgbClr val="0070C0"/>
                </a:solidFill>
                <a:effectLst/>
                <a:uLnTx/>
                <a:uFillTx/>
                <a:latin typeface="Arial MT"/>
                <a:ea typeface="Wingdings" panose="05000000000000000000" pitchFamily="2" charset="2"/>
                <a:cs typeface="Wingdings" panose="05000000000000000000" pitchFamily="2" charset="2"/>
              </a:rPr>
              <a:t>la</a:t>
            </a:r>
            <a:r>
              <a:rPr kumimoji="0" lang="fr-FR" sz="1200" b="0" i="0" u="none" strike="noStrike" kern="1200" cap="none" spc="-10" normalizeH="0" baseline="0" noProof="0" dirty="0">
                <a:ln>
                  <a:noFill/>
                </a:ln>
                <a:solidFill>
                  <a:srgbClr val="0070C0"/>
                </a:solidFill>
                <a:effectLst/>
                <a:uLnTx/>
                <a:uFillTx/>
                <a:latin typeface="Arial MT"/>
                <a:ea typeface="Wingdings" panose="05000000000000000000" pitchFamily="2" charset="2"/>
                <a:cs typeface="Wingdings" panose="05000000000000000000" pitchFamily="2" charset="2"/>
              </a:rPr>
              <a:t> </a:t>
            </a:r>
            <a:r>
              <a:rPr kumimoji="0" lang="fr-FR" sz="1200" b="0" i="0" u="none" strike="noStrike" kern="1200" cap="none" spc="0" normalizeH="0" baseline="0" noProof="0" dirty="0">
                <a:ln>
                  <a:noFill/>
                </a:ln>
                <a:solidFill>
                  <a:srgbClr val="0070C0"/>
                </a:solidFill>
                <a:effectLst/>
                <a:uLnTx/>
                <a:uFillTx/>
                <a:latin typeface="Arial MT"/>
                <a:ea typeface="Wingdings" panose="05000000000000000000" pitchFamily="2" charset="2"/>
                <a:cs typeface="Wingdings" panose="05000000000000000000" pitchFamily="2" charset="2"/>
              </a:rPr>
              <a:t>signalétique</a:t>
            </a:r>
          </a:p>
          <a:p>
            <a:pPr marL="342900" marR="0" lvl="0" indent="-342900" algn="l" defTabSz="914400" rtl="0" eaLnBrk="1" fontAlgn="auto" latinLnBrk="0" hangingPunct="1">
              <a:lnSpc>
                <a:spcPct val="100000"/>
              </a:lnSpc>
              <a:spcBef>
                <a:spcPts val="170"/>
              </a:spcBef>
              <a:spcAft>
                <a:spcPts val="0"/>
              </a:spcAft>
              <a:buClrTx/>
              <a:buSzPts val="900"/>
              <a:buFont typeface="Wingdings" panose="05000000000000000000" pitchFamily="2" charset="2"/>
              <a:buChar char=""/>
              <a:tabLst>
                <a:tab pos="772795" algn="l"/>
                <a:tab pos="774065" algn="l"/>
              </a:tabLst>
              <a:defRPr/>
            </a:pPr>
            <a:r>
              <a:rPr kumimoji="0" lang="fr-FR" sz="1200" b="0" i="0" u="none" strike="noStrike" kern="1200" cap="none" spc="0" normalizeH="0" baseline="0" noProof="0" dirty="0">
                <a:ln>
                  <a:noFill/>
                </a:ln>
                <a:solidFill>
                  <a:srgbClr val="0070C0"/>
                </a:solidFill>
                <a:effectLst/>
                <a:uLnTx/>
                <a:uFillTx/>
                <a:latin typeface="Arial MT"/>
                <a:ea typeface="Wingdings" panose="05000000000000000000" pitchFamily="2" charset="2"/>
                <a:cs typeface="Wingdings" panose="05000000000000000000" pitchFamily="2" charset="2"/>
              </a:rPr>
              <a:t>Artisanat</a:t>
            </a:r>
            <a:r>
              <a:rPr kumimoji="0" lang="fr-FR" sz="1200" b="0" i="0" u="none" strike="noStrike" kern="1200" cap="none" spc="-15" normalizeH="0" baseline="0" noProof="0" dirty="0">
                <a:ln>
                  <a:noFill/>
                </a:ln>
                <a:solidFill>
                  <a:srgbClr val="0070C0"/>
                </a:solidFill>
                <a:effectLst/>
                <a:uLnTx/>
                <a:uFillTx/>
                <a:latin typeface="Arial MT"/>
                <a:ea typeface="Wingdings" panose="05000000000000000000" pitchFamily="2" charset="2"/>
                <a:cs typeface="Wingdings" panose="05000000000000000000" pitchFamily="2" charset="2"/>
              </a:rPr>
              <a:t> </a:t>
            </a:r>
            <a:r>
              <a:rPr kumimoji="0" lang="fr-FR" sz="1200" b="0" i="0" u="none" strike="noStrike" kern="1200" cap="none" spc="0" normalizeH="0" baseline="0" noProof="0" dirty="0">
                <a:ln>
                  <a:noFill/>
                </a:ln>
                <a:solidFill>
                  <a:srgbClr val="0070C0"/>
                </a:solidFill>
                <a:effectLst/>
                <a:uLnTx/>
                <a:uFillTx/>
                <a:latin typeface="Arial MT"/>
                <a:ea typeface="Wingdings" panose="05000000000000000000" pitchFamily="2" charset="2"/>
                <a:cs typeface="Wingdings" panose="05000000000000000000" pitchFamily="2" charset="2"/>
              </a:rPr>
              <a:t>et</a:t>
            </a:r>
            <a:r>
              <a:rPr kumimoji="0" lang="fr-FR" sz="1200" b="0" i="0" u="none" strike="noStrike" kern="1200" cap="none" spc="-15" normalizeH="0" baseline="0" noProof="0" dirty="0">
                <a:ln>
                  <a:noFill/>
                </a:ln>
                <a:solidFill>
                  <a:srgbClr val="0070C0"/>
                </a:solidFill>
                <a:effectLst/>
                <a:uLnTx/>
                <a:uFillTx/>
                <a:latin typeface="Arial MT"/>
                <a:ea typeface="Wingdings" panose="05000000000000000000" pitchFamily="2" charset="2"/>
                <a:cs typeface="Wingdings" panose="05000000000000000000" pitchFamily="2" charset="2"/>
              </a:rPr>
              <a:t> </a:t>
            </a:r>
            <a:r>
              <a:rPr kumimoji="0" lang="fr-FR" sz="1200" b="0" i="0" u="none" strike="noStrike" kern="1200" cap="none" spc="0" normalizeH="0" baseline="0" noProof="0" dirty="0">
                <a:ln>
                  <a:noFill/>
                </a:ln>
                <a:solidFill>
                  <a:srgbClr val="0070C0"/>
                </a:solidFill>
                <a:effectLst/>
                <a:uLnTx/>
                <a:uFillTx/>
                <a:latin typeface="Arial MT"/>
                <a:ea typeface="Wingdings" panose="05000000000000000000" pitchFamily="2" charset="2"/>
                <a:cs typeface="Wingdings" panose="05000000000000000000" pitchFamily="2" charset="2"/>
              </a:rPr>
              <a:t>métiers</a:t>
            </a:r>
            <a:r>
              <a:rPr kumimoji="0" lang="fr-FR" sz="1200" b="0" i="0" u="none" strike="noStrike" kern="1200" cap="none" spc="-5" normalizeH="0" baseline="0" noProof="0" dirty="0">
                <a:ln>
                  <a:noFill/>
                </a:ln>
                <a:solidFill>
                  <a:srgbClr val="0070C0"/>
                </a:solidFill>
                <a:effectLst/>
                <a:uLnTx/>
                <a:uFillTx/>
                <a:latin typeface="Arial MT"/>
                <a:ea typeface="Wingdings" panose="05000000000000000000" pitchFamily="2" charset="2"/>
                <a:cs typeface="Wingdings" panose="05000000000000000000" pitchFamily="2" charset="2"/>
              </a:rPr>
              <a:t> </a:t>
            </a:r>
            <a:r>
              <a:rPr kumimoji="0" lang="fr-FR" sz="1200" b="0" i="0" u="none" strike="noStrike" kern="1200" cap="none" spc="0" normalizeH="0" baseline="0" noProof="0" dirty="0">
                <a:ln>
                  <a:noFill/>
                </a:ln>
                <a:solidFill>
                  <a:srgbClr val="0070C0"/>
                </a:solidFill>
                <a:effectLst/>
                <a:uLnTx/>
                <a:uFillTx/>
                <a:latin typeface="Arial MT"/>
                <a:ea typeface="Wingdings" panose="05000000000000000000" pitchFamily="2" charset="2"/>
                <a:cs typeface="Wingdings" panose="05000000000000000000" pitchFamily="2" charset="2"/>
              </a:rPr>
              <a:t>d’art</a:t>
            </a:r>
            <a:r>
              <a:rPr kumimoji="0" lang="fr-FR" sz="1200" b="0" i="0" u="none" strike="noStrike" kern="1200" cap="none" spc="-25" normalizeH="0" baseline="0" noProof="0" dirty="0">
                <a:ln>
                  <a:noFill/>
                </a:ln>
                <a:solidFill>
                  <a:srgbClr val="0070C0"/>
                </a:solidFill>
                <a:effectLst/>
                <a:uLnTx/>
                <a:uFillTx/>
                <a:latin typeface="Arial MT"/>
                <a:ea typeface="Wingdings" panose="05000000000000000000" pitchFamily="2" charset="2"/>
                <a:cs typeface="Wingdings" panose="05000000000000000000" pitchFamily="2" charset="2"/>
              </a:rPr>
              <a:t> </a:t>
            </a:r>
            <a:r>
              <a:rPr kumimoji="0" lang="fr-FR" sz="1200" b="0" i="0" u="none" strike="noStrike" kern="1200" cap="none" spc="0" normalizeH="0" baseline="0" noProof="0" dirty="0">
                <a:ln>
                  <a:noFill/>
                </a:ln>
                <a:solidFill>
                  <a:srgbClr val="0070C0"/>
                </a:solidFill>
                <a:effectLst/>
                <a:uLnTx/>
                <a:uFillTx/>
                <a:latin typeface="Arial MT"/>
                <a:ea typeface="Wingdings" panose="05000000000000000000" pitchFamily="2" charset="2"/>
                <a:cs typeface="Wingdings" panose="05000000000000000000" pitchFamily="2" charset="2"/>
              </a:rPr>
              <a:t>option</a:t>
            </a:r>
            <a:r>
              <a:rPr kumimoji="0" lang="fr-FR" sz="1200" b="0" i="0" u="none" strike="noStrike" kern="1200" cap="none" spc="-10" normalizeH="0" baseline="0" noProof="0" dirty="0">
                <a:ln>
                  <a:noFill/>
                </a:ln>
                <a:solidFill>
                  <a:srgbClr val="0070C0"/>
                </a:solidFill>
                <a:effectLst/>
                <a:uLnTx/>
                <a:uFillTx/>
                <a:latin typeface="Arial MT"/>
                <a:ea typeface="Wingdings" panose="05000000000000000000" pitchFamily="2" charset="2"/>
                <a:cs typeface="Wingdings" panose="05000000000000000000" pitchFamily="2" charset="2"/>
              </a:rPr>
              <a:t> </a:t>
            </a:r>
            <a:r>
              <a:rPr kumimoji="0" lang="fr-FR" sz="1200" b="0" i="0" u="none" strike="noStrike" kern="1200" cap="none" spc="0" normalizeH="0" baseline="0" noProof="0" dirty="0">
                <a:ln>
                  <a:noFill/>
                </a:ln>
                <a:solidFill>
                  <a:srgbClr val="0070C0"/>
                </a:solidFill>
                <a:effectLst/>
                <a:uLnTx/>
                <a:uFillTx/>
                <a:latin typeface="Arial MT"/>
                <a:ea typeface="Wingdings" panose="05000000000000000000" pitchFamily="2" charset="2"/>
                <a:cs typeface="Wingdings" panose="05000000000000000000" pitchFamily="2" charset="2"/>
              </a:rPr>
              <a:t>:</a:t>
            </a:r>
            <a:r>
              <a:rPr kumimoji="0" lang="fr-FR" sz="1200" b="0" i="0" u="none" strike="noStrike" kern="1200" cap="none" spc="-15" normalizeH="0" baseline="0" noProof="0" dirty="0">
                <a:ln>
                  <a:noFill/>
                </a:ln>
                <a:solidFill>
                  <a:srgbClr val="0070C0"/>
                </a:solidFill>
                <a:effectLst/>
                <a:uLnTx/>
                <a:uFillTx/>
                <a:latin typeface="Arial MT"/>
                <a:ea typeface="Wingdings" panose="05000000000000000000" pitchFamily="2" charset="2"/>
                <a:cs typeface="Wingdings" panose="05000000000000000000" pitchFamily="2" charset="2"/>
              </a:rPr>
              <a:t> </a:t>
            </a:r>
            <a:r>
              <a:rPr kumimoji="0" lang="fr-FR" sz="1200" b="0" i="0" u="none" strike="noStrike" kern="1200" cap="none" spc="0" normalizeH="0" baseline="0" noProof="0" dirty="0">
                <a:ln>
                  <a:noFill/>
                </a:ln>
                <a:solidFill>
                  <a:srgbClr val="0070C0"/>
                </a:solidFill>
                <a:effectLst/>
                <a:uLnTx/>
                <a:uFillTx/>
                <a:latin typeface="Arial MT"/>
                <a:ea typeface="Wingdings" panose="05000000000000000000" pitchFamily="2" charset="2"/>
                <a:cs typeface="Wingdings" panose="05000000000000000000" pitchFamily="2" charset="2"/>
              </a:rPr>
              <a:t>tapissier</a:t>
            </a:r>
            <a:r>
              <a:rPr kumimoji="0" lang="fr-FR" sz="1200" b="0" i="0" u="none" strike="noStrike" kern="1200" cap="none" spc="-25" normalizeH="0" baseline="0" noProof="0" dirty="0">
                <a:ln>
                  <a:noFill/>
                </a:ln>
                <a:solidFill>
                  <a:srgbClr val="0070C0"/>
                </a:solidFill>
                <a:effectLst/>
                <a:uLnTx/>
                <a:uFillTx/>
                <a:latin typeface="Arial MT"/>
                <a:ea typeface="Wingdings" panose="05000000000000000000" pitchFamily="2" charset="2"/>
                <a:cs typeface="Wingdings" panose="05000000000000000000" pitchFamily="2" charset="2"/>
              </a:rPr>
              <a:t> </a:t>
            </a:r>
            <a:r>
              <a:rPr kumimoji="0" lang="fr-FR" sz="1200" b="0" i="0" u="none" strike="noStrike" kern="1200" cap="none" spc="0" normalizeH="0" baseline="0" noProof="0" dirty="0">
                <a:ln>
                  <a:noFill/>
                </a:ln>
                <a:solidFill>
                  <a:srgbClr val="0070C0"/>
                </a:solidFill>
                <a:effectLst/>
                <a:uLnTx/>
                <a:uFillTx/>
                <a:latin typeface="Arial MT"/>
                <a:ea typeface="Wingdings" panose="05000000000000000000" pitchFamily="2" charset="2"/>
                <a:cs typeface="Wingdings" panose="05000000000000000000" pitchFamily="2" charset="2"/>
              </a:rPr>
              <a:t>d’ameublement</a:t>
            </a:r>
          </a:p>
          <a:p>
            <a:pPr marL="342900" marR="0" lvl="0" indent="-342900" algn="l" defTabSz="914400" rtl="0" eaLnBrk="1" fontAlgn="auto" latinLnBrk="0" hangingPunct="1">
              <a:lnSpc>
                <a:spcPct val="100000"/>
              </a:lnSpc>
              <a:spcBef>
                <a:spcPts val="170"/>
              </a:spcBef>
              <a:spcAft>
                <a:spcPts val="0"/>
              </a:spcAft>
              <a:buClrTx/>
              <a:buSzPts val="900"/>
              <a:buFont typeface="Wingdings" panose="05000000000000000000" pitchFamily="2" charset="2"/>
              <a:buChar char=""/>
              <a:tabLst>
                <a:tab pos="772795" algn="l"/>
                <a:tab pos="774065" algn="l"/>
              </a:tabLst>
              <a:defRPr/>
            </a:pPr>
            <a:r>
              <a:rPr kumimoji="0" lang="fr-FR" sz="1200" b="0" i="1" u="none" strike="noStrike" kern="1200" cap="none" spc="0" normalizeH="0" baseline="0" noProof="0" dirty="0">
                <a:ln>
                  <a:noFill/>
                </a:ln>
                <a:solidFill>
                  <a:srgbClr val="0070C0"/>
                </a:solidFill>
                <a:effectLst/>
                <a:uLnTx/>
                <a:uFillTx/>
                <a:latin typeface="Arial MT"/>
                <a:ea typeface="Wingdings" panose="05000000000000000000" pitchFamily="2" charset="2"/>
                <a:cs typeface="Wingdings" panose="05000000000000000000" pitchFamily="2" charset="2"/>
              </a:rPr>
              <a:t>Artisanat</a:t>
            </a:r>
            <a:r>
              <a:rPr kumimoji="0" lang="fr-FR" sz="1200" b="0" i="1" u="none" strike="noStrike" kern="1200" cap="none" spc="-15" normalizeH="0" baseline="0" noProof="0" dirty="0">
                <a:ln>
                  <a:noFill/>
                </a:ln>
                <a:solidFill>
                  <a:srgbClr val="0070C0"/>
                </a:solidFill>
                <a:effectLst/>
                <a:uLnTx/>
                <a:uFillTx/>
                <a:latin typeface="Arial MT"/>
                <a:ea typeface="Wingdings" panose="05000000000000000000" pitchFamily="2" charset="2"/>
                <a:cs typeface="Wingdings" panose="05000000000000000000" pitchFamily="2" charset="2"/>
              </a:rPr>
              <a:t> </a:t>
            </a:r>
            <a:r>
              <a:rPr kumimoji="0" lang="fr-FR" sz="1200" b="0" i="1" u="none" strike="noStrike" kern="1200" cap="none" spc="0" normalizeH="0" baseline="0" noProof="0" dirty="0">
                <a:ln>
                  <a:noFill/>
                </a:ln>
                <a:solidFill>
                  <a:srgbClr val="0070C0"/>
                </a:solidFill>
                <a:effectLst/>
                <a:uLnTx/>
                <a:uFillTx/>
                <a:latin typeface="Arial MT"/>
                <a:ea typeface="Wingdings" panose="05000000000000000000" pitchFamily="2" charset="2"/>
                <a:cs typeface="Wingdings" panose="05000000000000000000" pitchFamily="2" charset="2"/>
              </a:rPr>
              <a:t>et</a:t>
            </a:r>
            <a:r>
              <a:rPr kumimoji="0" lang="fr-FR" sz="1200" b="0" i="1" u="none" strike="noStrike" kern="1200" cap="none" spc="-10" normalizeH="0" baseline="0" noProof="0" dirty="0">
                <a:ln>
                  <a:noFill/>
                </a:ln>
                <a:solidFill>
                  <a:srgbClr val="0070C0"/>
                </a:solidFill>
                <a:effectLst/>
                <a:uLnTx/>
                <a:uFillTx/>
                <a:latin typeface="Arial MT"/>
                <a:ea typeface="Wingdings" panose="05000000000000000000" pitchFamily="2" charset="2"/>
                <a:cs typeface="Wingdings" panose="05000000000000000000" pitchFamily="2" charset="2"/>
              </a:rPr>
              <a:t> </a:t>
            </a:r>
            <a:r>
              <a:rPr kumimoji="0" lang="fr-FR" sz="1200" b="0" i="1" u="none" strike="noStrike" kern="1200" cap="none" spc="0" normalizeH="0" baseline="0" noProof="0" dirty="0">
                <a:ln>
                  <a:noFill/>
                </a:ln>
                <a:solidFill>
                  <a:srgbClr val="0070C0"/>
                </a:solidFill>
                <a:effectLst/>
                <a:uLnTx/>
                <a:uFillTx/>
                <a:latin typeface="Arial MT"/>
                <a:ea typeface="Wingdings" panose="05000000000000000000" pitchFamily="2" charset="2"/>
                <a:cs typeface="Wingdings" panose="05000000000000000000" pitchFamily="2" charset="2"/>
              </a:rPr>
              <a:t>métiers</a:t>
            </a:r>
            <a:r>
              <a:rPr kumimoji="0" lang="fr-FR" sz="1200" b="0" i="1" u="none" strike="noStrike" kern="1200" cap="none" spc="-5" normalizeH="0" baseline="0" noProof="0" dirty="0">
                <a:ln>
                  <a:noFill/>
                </a:ln>
                <a:solidFill>
                  <a:srgbClr val="0070C0"/>
                </a:solidFill>
                <a:effectLst/>
                <a:uLnTx/>
                <a:uFillTx/>
                <a:latin typeface="Arial MT"/>
                <a:ea typeface="Wingdings" panose="05000000000000000000" pitchFamily="2" charset="2"/>
                <a:cs typeface="Wingdings" panose="05000000000000000000" pitchFamily="2" charset="2"/>
              </a:rPr>
              <a:t> </a:t>
            </a:r>
            <a:r>
              <a:rPr kumimoji="0" lang="fr-FR" sz="1200" b="0" i="1" u="none" strike="noStrike" kern="1200" cap="none" spc="0" normalizeH="0" baseline="0" noProof="0" dirty="0">
                <a:ln>
                  <a:noFill/>
                </a:ln>
                <a:solidFill>
                  <a:srgbClr val="0070C0"/>
                </a:solidFill>
                <a:effectLst/>
                <a:uLnTx/>
                <a:uFillTx/>
                <a:latin typeface="Arial MT"/>
                <a:ea typeface="Wingdings" panose="05000000000000000000" pitchFamily="2" charset="2"/>
                <a:cs typeface="Wingdings" panose="05000000000000000000" pitchFamily="2" charset="2"/>
              </a:rPr>
              <a:t>d’art</a:t>
            </a:r>
            <a:r>
              <a:rPr kumimoji="0" lang="fr-FR" sz="1200" b="0" i="1" u="none" strike="noStrike" kern="1200" cap="none" spc="-20" normalizeH="0" baseline="0" noProof="0" dirty="0">
                <a:ln>
                  <a:noFill/>
                </a:ln>
                <a:solidFill>
                  <a:srgbClr val="0070C0"/>
                </a:solidFill>
                <a:effectLst/>
                <a:uLnTx/>
                <a:uFillTx/>
                <a:latin typeface="Arial MT"/>
                <a:ea typeface="Wingdings" panose="05000000000000000000" pitchFamily="2" charset="2"/>
                <a:cs typeface="Wingdings" panose="05000000000000000000" pitchFamily="2" charset="2"/>
              </a:rPr>
              <a:t> </a:t>
            </a:r>
            <a:r>
              <a:rPr kumimoji="0" lang="fr-FR" sz="1200" b="0" i="1" u="none" strike="noStrike" kern="1200" cap="none" spc="0" normalizeH="0" baseline="0" noProof="0" dirty="0">
                <a:ln>
                  <a:noFill/>
                </a:ln>
                <a:solidFill>
                  <a:srgbClr val="0070C0"/>
                </a:solidFill>
                <a:effectLst/>
                <a:uLnTx/>
                <a:uFillTx/>
                <a:latin typeface="Arial MT"/>
                <a:ea typeface="Wingdings" panose="05000000000000000000" pitchFamily="2" charset="2"/>
                <a:cs typeface="Wingdings" panose="05000000000000000000" pitchFamily="2" charset="2"/>
              </a:rPr>
              <a:t>option</a:t>
            </a:r>
            <a:r>
              <a:rPr kumimoji="0" lang="fr-FR" sz="1200" b="0" i="1" u="none" strike="noStrike" kern="1200" cap="none" spc="-10" normalizeH="0" baseline="0" noProof="0" dirty="0">
                <a:ln>
                  <a:noFill/>
                </a:ln>
                <a:solidFill>
                  <a:srgbClr val="0070C0"/>
                </a:solidFill>
                <a:effectLst/>
                <a:uLnTx/>
                <a:uFillTx/>
                <a:latin typeface="Arial MT"/>
                <a:ea typeface="Wingdings" panose="05000000000000000000" pitchFamily="2" charset="2"/>
                <a:cs typeface="Wingdings" panose="05000000000000000000" pitchFamily="2" charset="2"/>
              </a:rPr>
              <a:t> </a:t>
            </a:r>
            <a:r>
              <a:rPr kumimoji="0" lang="fr-FR" sz="1200" b="0" i="1" u="none" strike="noStrike" kern="1200" cap="none" spc="0" normalizeH="0" baseline="0" noProof="0" dirty="0">
                <a:ln>
                  <a:noFill/>
                </a:ln>
                <a:solidFill>
                  <a:srgbClr val="0070C0"/>
                </a:solidFill>
                <a:effectLst/>
                <a:uLnTx/>
                <a:uFillTx/>
                <a:latin typeface="Arial MT"/>
                <a:ea typeface="Wingdings" panose="05000000000000000000" pitchFamily="2" charset="2"/>
                <a:cs typeface="Wingdings" panose="05000000000000000000" pitchFamily="2" charset="2"/>
              </a:rPr>
              <a:t>:</a:t>
            </a:r>
            <a:r>
              <a:rPr kumimoji="0" lang="fr-FR" sz="1200" b="0" i="1" u="none" strike="noStrike" kern="1200" cap="none" spc="-10" normalizeH="0" baseline="0" noProof="0" dirty="0">
                <a:ln>
                  <a:noFill/>
                </a:ln>
                <a:solidFill>
                  <a:srgbClr val="0070C0"/>
                </a:solidFill>
                <a:effectLst/>
                <a:uLnTx/>
                <a:uFillTx/>
                <a:latin typeface="Arial MT"/>
                <a:ea typeface="Wingdings" panose="05000000000000000000" pitchFamily="2" charset="2"/>
                <a:cs typeface="Wingdings" panose="05000000000000000000" pitchFamily="2" charset="2"/>
              </a:rPr>
              <a:t> </a:t>
            </a:r>
            <a:r>
              <a:rPr kumimoji="0" lang="fr-FR" sz="1200" b="0" i="1" u="none" strike="noStrike" kern="1200" cap="none" spc="0" normalizeH="0" baseline="0" noProof="0" dirty="0">
                <a:ln>
                  <a:noFill/>
                </a:ln>
                <a:solidFill>
                  <a:srgbClr val="0070C0"/>
                </a:solidFill>
                <a:effectLst/>
                <a:uLnTx/>
                <a:uFillTx/>
                <a:latin typeface="Arial MT"/>
                <a:ea typeface="Wingdings" panose="05000000000000000000" pitchFamily="2" charset="2"/>
                <a:cs typeface="Wingdings" panose="05000000000000000000" pitchFamily="2" charset="2"/>
              </a:rPr>
              <a:t>verrerie</a:t>
            </a:r>
            <a:r>
              <a:rPr kumimoji="0" lang="fr-FR" sz="1200" b="0" i="1" u="none" strike="noStrike" kern="1200" cap="none" spc="-10" normalizeH="0" baseline="0" noProof="0" dirty="0">
                <a:ln>
                  <a:noFill/>
                </a:ln>
                <a:solidFill>
                  <a:srgbClr val="0070C0"/>
                </a:solidFill>
                <a:effectLst/>
                <a:uLnTx/>
                <a:uFillTx/>
                <a:latin typeface="Arial MT"/>
                <a:ea typeface="Wingdings" panose="05000000000000000000" pitchFamily="2" charset="2"/>
                <a:cs typeface="Wingdings" panose="05000000000000000000" pitchFamily="2" charset="2"/>
              </a:rPr>
              <a:t> </a:t>
            </a:r>
            <a:r>
              <a:rPr kumimoji="0" lang="fr-FR" sz="1200" b="0" i="1" u="none" strike="noStrike" kern="1200" cap="none" spc="0" normalizeH="0" baseline="0" noProof="0" dirty="0">
                <a:ln>
                  <a:noFill/>
                </a:ln>
                <a:solidFill>
                  <a:srgbClr val="0070C0"/>
                </a:solidFill>
                <a:effectLst/>
                <a:uLnTx/>
                <a:uFillTx/>
                <a:latin typeface="Arial MT"/>
                <a:ea typeface="Wingdings" panose="05000000000000000000" pitchFamily="2" charset="2"/>
                <a:cs typeface="Wingdings" panose="05000000000000000000" pitchFamily="2" charset="2"/>
              </a:rPr>
              <a:t>scientifique</a:t>
            </a:r>
            <a:r>
              <a:rPr kumimoji="0" lang="fr-FR" sz="1200" b="0" i="1" u="none" strike="noStrike" kern="1200" cap="none" spc="-20" normalizeH="0" baseline="0" noProof="0" dirty="0">
                <a:ln>
                  <a:noFill/>
                </a:ln>
                <a:solidFill>
                  <a:srgbClr val="0070C0"/>
                </a:solidFill>
                <a:effectLst/>
                <a:uLnTx/>
                <a:uFillTx/>
                <a:latin typeface="Arial MT"/>
                <a:ea typeface="Wingdings" panose="05000000000000000000" pitchFamily="2" charset="2"/>
                <a:cs typeface="Wingdings" panose="05000000000000000000" pitchFamily="2" charset="2"/>
              </a:rPr>
              <a:t> </a:t>
            </a:r>
            <a:r>
              <a:rPr kumimoji="0" lang="fr-FR" sz="1200" b="0" i="1" u="none" strike="noStrike" kern="1200" cap="none" spc="0" normalizeH="0" baseline="0" noProof="0" dirty="0">
                <a:ln>
                  <a:noFill/>
                </a:ln>
                <a:solidFill>
                  <a:srgbClr val="0070C0"/>
                </a:solidFill>
                <a:effectLst/>
                <a:uLnTx/>
                <a:uFillTx/>
                <a:latin typeface="Arial MT"/>
                <a:ea typeface="Wingdings" panose="05000000000000000000" pitchFamily="2" charset="2"/>
                <a:cs typeface="Wingdings" panose="05000000000000000000" pitchFamily="2" charset="2"/>
              </a:rPr>
              <a:t>et</a:t>
            </a:r>
            <a:r>
              <a:rPr kumimoji="0" lang="fr-FR" sz="1200" b="0" i="1" u="none" strike="noStrike" kern="1200" cap="none" spc="-10" normalizeH="0" baseline="0" noProof="0" dirty="0">
                <a:ln>
                  <a:noFill/>
                </a:ln>
                <a:solidFill>
                  <a:srgbClr val="0070C0"/>
                </a:solidFill>
                <a:effectLst/>
                <a:uLnTx/>
                <a:uFillTx/>
                <a:latin typeface="Arial MT"/>
                <a:ea typeface="Wingdings" panose="05000000000000000000" pitchFamily="2" charset="2"/>
                <a:cs typeface="Wingdings" panose="05000000000000000000" pitchFamily="2" charset="2"/>
              </a:rPr>
              <a:t> </a:t>
            </a:r>
            <a:r>
              <a:rPr kumimoji="0" lang="fr-FR" sz="1200" b="0" i="1" u="none" strike="noStrike" kern="1200" cap="none" spc="0" normalizeH="0" baseline="0" noProof="0" dirty="0">
                <a:ln>
                  <a:noFill/>
                </a:ln>
                <a:solidFill>
                  <a:srgbClr val="0070C0"/>
                </a:solidFill>
                <a:effectLst/>
                <a:uLnTx/>
                <a:uFillTx/>
                <a:latin typeface="Arial MT"/>
                <a:ea typeface="Wingdings" panose="05000000000000000000" pitchFamily="2" charset="2"/>
                <a:cs typeface="Wingdings" panose="05000000000000000000" pitchFamily="2" charset="2"/>
              </a:rPr>
              <a:t>technique*</a:t>
            </a:r>
            <a:endParaRPr kumimoji="0" lang="fr-FR" sz="1200" b="0" i="0" u="none" strike="noStrike" kern="1200" cap="none" spc="0" normalizeH="0" baseline="0" noProof="0" dirty="0">
              <a:ln>
                <a:noFill/>
              </a:ln>
              <a:solidFill>
                <a:srgbClr val="0070C0"/>
              </a:solidFill>
              <a:effectLst/>
              <a:uLnTx/>
              <a:uFillTx/>
              <a:latin typeface="Arial MT"/>
              <a:ea typeface="Wingdings" panose="05000000000000000000" pitchFamily="2" charset="2"/>
              <a:cs typeface="Wingdings" panose="05000000000000000000" pitchFamily="2" charset="2"/>
            </a:endParaRPr>
          </a:p>
          <a:p>
            <a:pPr marL="342900" marR="0" lvl="0" indent="-342900" algn="l" defTabSz="914400" rtl="0" eaLnBrk="1" fontAlgn="auto" latinLnBrk="0" hangingPunct="1">
              <a:lnSpc>
                <a:spcPct val="100000"/>
              </a:lnSpc>
              <a:spcBef>
                <a:spcPts val="170"/>
              </a:spcBef>
              <a:spcAft>
                <a:spcPts val="0"/>
              </a:spcAft>
              <a:buClrTx/>
              <a:buSzPts val="900"/>
              <a:buFont typeface="Wingdings" panose="05000000000000000000" pitchFamily="2" charset="2"/>
              <a:buChar char=""/>
              <a:tabLst>
                <a:tab pos="772795" algn="l"/>
                <a:tab pos="774065" algn="l"/>
              </a:tabLst>
              <a:defRPr/>
            </a:pPr>
            <a:r>
              <a:rPr kumimoji="0" lang="fr-FR" sz="1200" b="0" i="0" u="none" strike="noStrike" kern="1200" cap="none" spc="0" normalizeH="0" baseline="0" noProof="0" dirty="0">
                <a:ln>
                  <a:noFill/>
                </a:ln>
                <a:solidFill>
                  <a:srgbClr val="0070C0"/>
                </a:solidFill>
                <a:effectLst/>
                <a:uLnTx/>
                <a:uFillTx/>
                <a:latin typeface="Arial MT"/>
                <a:ea typeface="Wingdings" panose="05000000000000000000" pitchFamily="2" charset="2"/>
                <a:cs typeface="Wingdings" panose="05000000000000000000" pitchFamily="2" charset="2"/>
              </a:rPr>
              <a:t>Conducteur</a:t>
            </a:r>
            <a:r>
              <a:rPr kumimoji="0" lang="fr-FR" sz="1200" b="0" i="0" u="none" strike="noStrike" kern="1200" cap="none" spc="-25" normalizeH="0" baseline="0" noProof="0" dirty="0">
                <a:ln>
                  <a:noFill/>
                </a:ln>
                <a:solidFill>
                  <a:srgbClr val="0070C0"/>
                </a:solidFill>
                <a:effectLst/>
                <a:uLnTx/>
                <a:uFillTx/>
                <a:latin typeface="Arial MT"/>
                <a:ea typeface="Wingdings" panose="05000000000000000000" pitchFamily="2" charset="2"/>
                <a:cs typeface="Wingdings" panose="05000000000000000000" pitchFamily="2" charset="2"/>
              </a:rPr>
              <a:t> </a:t>
            </a:r>
            <a:r>
              <a:rPr kumimoji="0" lang="fr-FR" sz="1200" b="0" i="0" u="none" strike="noStrike" kern="1200" cap="none" spc="0" normalizeH="0" baseline="0" noProof="0" dirty="0">
                <a:ln>
                  <a:noFill/>
                </a:ln>
                <a:solidFill>
                  <a:srgbClr val="0070C0"/>
                </a:solidFill>
                <a:effectLst/>
                <a:uLnTx/>
                <a:uFillTx/>
                <a:latin typeface="Arial MT"/>
                <a:ea typeface="Wingdings" panose="05000000000000000000" pitchFamily="2" charset="2"/>
                <a:cs typeface="Wingdings" panose="05000000000000000000" pitchFamily="2" charset="2"/>
              </a:rPr>
              <a:t>transport</a:t>
            </a:r>
            <a:r>
              <a:rPr kumimoji="0" lang="fr-FR" sz="1200" b="0" i="0" u="none" strike="noStrike" kern="1200" cap="none" spc="-25" normalizeH="0" baseline="0" noProof="0" dirty="0">
                <a:ln>
                  <a:noFill/>
                </a:ln>
                <a:solidFill>
                  <a:srgbClr val="0070C0"/>
                </a:solidFill>
                <a:effectLst/>
                <a:uLnTx/>
                <a:uFillTx/>
                <a:latin typeface="Arial MT"/>
                <a:ea typeface="Wingdings" panose="05000000000000000000" pitchFamily="2" charset="2"/>
                <a:cs typeface="Wingdings" panose="05000000000000000000" pitchFamily="2" charset="2"/>
              </a:rPr>
              <a:t> </a:t>
            </a:r>
            <a:r>
              <a:rPr kumimoji="0" lang="fr-FR" sz="1200" b="0" i="0" u="none" strike="noStrike" kern="1200" cap="none" spc="0" normalizeH="0" baseline="0" noProof="0" dirty="0">
                <a:ln>
                  <a:noFill/>
                </a:ln>
                <a:solidFill>
                  <a:srgbClr val="0070C0"/>
                </a:solidFill>
                <a:effectLst/>
                <a:uLnTx/>
                <a:uFillTx/>
                <a:latin typeface="Arial MT"/>
                <a:ea typeface="Wingdings" panose="05000000000000000000" pitchFamily="2" charset="2"/>
                <a:cs typeface="Wingdings" panose="05000000000000000000" pitchFamily="2" charset="2"/>
              </a:rPr>
              <a:t>routier</a:t>
            </a:r>
            <a:r>
              <a:rPr kumimoji="0" lang="fr-FR" sz="1200" b="0" i="0" u="none" strike="noStrike" kern="1200" cap="none" spc="-15" normalizeH="0" baseline="0" noProof="0" dirty="0">
                <a:ln>
                  <a:noFill/>
                </a:ln>
                <a:solidFill>
                  <a:srgbClr val="0070C0"/>
                </a:solidFill>
                <a:effectLst/>
                <a:uLnTx/>
                <a:uFillTx/>
                <a:latin typeface="Arial MT"/>
                <a:ea typeface="Wingdings" panose="05000000000000000000" pitchFamily="2" charset="2"/>
                <a:cs typeface="Wingdings" panose="05000000000000000000" pitchFamily="2" charset="2"/>
              </a:rPr>
              <a:t> </a:t>
            </a:r>
            <a:r>
              <a:rPr kumimoji="0" lang="fr-FR" sz="1200" b="0" i="0" u="none" strike="noStrike" kern="1200" cap="none" spc="0" normalizeH="0" baseline="0" noProof="0" dirty="0">
                <a:ln>
                  <a:noFill/>
                </a:ln>
                <a:solidFill>
                  <a:srgbClr val="0070C0"/>
                </a:solidFill>
                <a:effectLst/>
                <a:uLnTx/>
                <a:uFillTx/>
                <a:latin typeface="Arial MT"/>
                <a:ea typeface="Wingdings" panose="05000000000000000000" pitchFamily="2" charset="2"/>
                <a:cs typeface="Wingdings" panose="05000000000000000000" pitchFamily="2" charset="2"/>
              </a:rPr>
              <a:t>marchandises</a:t>
            </a:r>
          </a:p>
          <a:p>
            <a:pPr marL="342900" marR="0" lvl="0" indent="-342900" algn="l" defTabSz="914400" rtl="0" eaLnBrk="1" fontAlgn="auto" latinLnBrk="0" hangingPunct="1">
              <a:lnSpc>
                <a:spcPct val="100000"/>
              </a:lnSpc>
              <a:spcBef>
                <a:spcPts val="170"/>
              </a:spcBef>
              <a:spcAft>
                <a:spcPts val="0"/>
              </a:spcAft>
              <a:buClrTx/>
              <a:buSzPts val="900"/>
              <a:buFont typeface="Wingdings" panose="05000000000000000000" pitchFamily="2" charset="2"/>
              <a:buChar char=""/>
              <a:tabLst>
                <a:tab pos="772795" algn="l"/>
                <a:tab pos="774065" algn="l"/>
              </a:tabLst>
              <a:defRPr/>
            </a:pPr>
            <a:r>
              <a:rPr kumimoji="0" lang="fr-FR" sz="1200" b="0" i="0" u="none" strike="noStrike" kern="1200" cap="none" spc="0" normalizeH="0" baseline="0" noProof="0" dirty="0">
                <a:ln>
                  <a:noFill/>
                </a:ln>
                <a:solidFill>
                  <a:srgbClr val="0070C0"/>
                </a:solidFill>
                <a:effectLst/>
                <a:uLnTx/>
                <a:uFillTx/>
                <a:latin typeface="Arial MT"/>
                <a:ea typeface="Wingdings" panose="05000000000000000000" pitchFamily="2" charset="2"/>
                <a:cs typeface="Wingdings" panose="05000000000000000000" pitchFamily="2" charset="2"/>
              </a:rPr>
              <a:t>Construction</a:t>
            </a:r>
            <a:r>
              <a:rPr kumimoji="0" lang="fr-FR" sz="1200" b="0" i="0" u="none" strike="noStrike" kern="1200" cap="none" spc="-15" normalizeH="0" baseline="0" noProof="0" dirty="0">
                <a:ln>
                  <a:noFill/>
                </a:ln>
                <a:solidFill>
                  <a:srgbClr val="0070C0"/>
                </a:solidFill>
                <a:effectLst/>
                <a:uLnTx/>
                <a:uFillTx/>
                <a:latin typeface="Arial MT"/>
                <a:ea typeface="Wingdings" panose="05000000000000000000" pitchFamily="2" charset="2"/>
                <a:cs typeface="Wingdings" panose="05000000000000000000" pitchFamily="2" charset="2"/>
              </a:rPr>
              <a:t> </a:t>
            </a:r>
            <a:r>
              <a:rPr kumimoji="0" lang="fr-FR" sz="1200" b="0" i="0" u="none" strike="noStrike" kern="1200" cap="none" spc="0" normalizeH="0" baseline="0" noProof="0" dirty="0">
                <a:ln>
                  <a:noFill/>
                </a:ln>
                <a:solidFill>
                  <a:srgbClr val="0070C0"/>
                </a:solidFill>
                <a:effectLst/>
                <a:uLnTx/>
                <a:uFillTx/>
                <a:latin typeface="Arial MT"/>
                <a:ea typeface="Wingdings" panose="05000000000000000000" pitchFamily="2" charset="2"/>
                <a:cs typeface="Wingdings" panose="05000000000000000000" pitchFamily="2" charset="2"/>
              </a:rPr>
              <a:t>des</a:t>
            </a:r>
            <a:r>
              <a:rPr kumimoji="0" lang="fr-FR" sz="1200" b="0" i="0" u="none" strike="noStrike" kern="1200" cap="none" spc="-20" normalizeH="0" baseline="0" noProof="0" dirty="0">
                <a:ln>
                  <a:noFill/>
                </a:ln>
                <a:solidFill>
                  <a:srgbClr val="0070C0"/>
                </a:solidFill>
                <a:effectLst/>
                <a:uLnTx/>
                <a:uFillTx/>
                <a:latin typeface="Arial MT"/>
                <a:ea typeface="Wingdings" panose="05000000000000000000" pitchFamily="2" charset="2"/>
                <a:cs typeface="Wingdings" panose="05000000000000000000" pitchFamily="2" charset="2"/>
              </a:rPr>
              <a:t> </a:t>
            </a:r>
            <a:r>
              <a:rPr kumimoji="0" lang="fr-FR" sz="1200" b="0" i="0" u="none" strike="noStrike" kern="1200" cap="none" spc="0" normalizeH="0" baseline="0" noProof="0" dirty="0">
                <a:ln>
                  <a:noFill/>
                </a:ln>
                <a:solidFill>
                  <a:srgbClr val="0070C0"/>
                </a:solidFill>
                <a:effectLst/>
                <a:uLnTx/>
                <a:uFillTx/>
                <a:latin typeface="Arial MT"/>
                <a:ea typeface="Wingdings" panose="05000000000000000000" pitchFamily="2" charset="2"/>
                <a:cs typeface="Wingdings" panose="05000000000000000000" pitchFamily="2" charset="2"/>
              </a:rPr>
              <a:t>carrosseries</a:t>
            </a:r>
          </a:p>
          <a:p>
            <a:pPr marL="342900" marR="0" lvl="0" indent="-342900" algn="l" defTabSz="914400" rtl="0" eaLnBrk="1" fontAlgn="auto" latinLnBrk="0" hangingPunct="1">
              <a:lnSpc>
                <a:spcPct val="100000"/>
              </a:lnSpc>
              <a:spcBef>
                <a:spcPts val="170"/>
              </a:spcBef>
              <a:spcAft>
                <a:spcPts val="0"/>
              </a:spcAft>
              <a:buClrTx/>
              <a:buSzPts val="900"/>
              <a:buFont typeface="Wingdings" panose="05000000000000000000" pitchFamily="2" charset="2"/>
              <a:buChar char=""/>
              <a:tabLst>
                <a:tab pos="772795" algn="l"/>
                <a:tab pos="774065" algn="l"/>
              </a:tabLst>
              <a:defRPr/>
            </a:pPr>
            <a:r>
              <a:rPr kumimoji="0" lang="fr-FR" sz="1200" b="0" i="0" u="none" strike="noStrike" kern="1200" cap="none" spc="0" normalizeH="0" baseline="0" noProof="0" dirty="0">
                <a:ln>
                  <a:noFill/>
                </a:ln>
                <a:solidFill>
                  <a:srgbClr val="0070C0"/>
                </a:solidFill>
                <a:effectLst/>
                <a:uLnTx/>
                <a:uFillTx/>
                <a:latin typeface="Arial MT"/>
                <a:ea typeface="Wingdings" panose="05000000000000000000" pitchFamily="2" charset="2"/>
                <a:cs typeface="Wingdings" panose="05000000000000000000" pitchFamily="2" charset="2"/>
              </a:rPr>
              <a:t>Étude</a:t>
            </a:r>
            <a:r>
              <a:rPr kumimoji="0" lang="fr-FR" sz="1200" b="0" i="0" u="none" strike="noStrike" kern="1200" cap="none" spc="-10" normalizeH="0" baseline="0" noProof="0" dirty="0">
                <a:ln>
                  <a:noFill/>
                </a:ln>
                <a:solidFill>
                  <a:srgbClr val="0070C0"/>
                </a:solidFill>
                <a:effectLst/>
                <a:uLnTx/>
                <a:uFillTx/>
                <a:latin typeface="Arial MT"/>
                <a:ea typeface="Wingdings" panose="05000000000000000000" pitchFamily="2" charset="2"/>
                <a:cs typeface="Wingdings" panose="05000000000000000000" pitchFamily="2" charset="2"/>
              </a:rPr>
              <a:t> </a:t>
            </a:r>
            <a:r>
              <a:rPr kumimoji="0" lang="fr-FR" sz="1200" b="0" i="0" u="none" strike="noStrike" kern="1200" cap="none" spc="0" normalizeH="0" baseline="0" noProof="0" dirty="0">
                <a:ln>
                  <a:noFill/>
                </a:ln>
                <a:solidFill>
                  <a:srgbClr val="0070C0"/>
                </a:solidFill>
                <a:effectLst/>
                <a:uLnTx/>
                <a:uFillTx/>
                <a:latin typeface="Arial MT"/>
                <a:ea typeface="Wingdings" panose="05000000000000000000" pitchFamily="2" charset="2"/>
                <a:cs typeface="Wingdings" panose="05000000000000000000" pitchFamily="2" charset="2"/>
              </a:rPr>
              <a:t>et</a:t>
            </a:r>
            <a:r>
              <a:rPr kumimoji="0" lang="fr-FR" sz="1200" b="0" i="0" u="none" strike="noStrike" kern="1200" cap="none" spc="-10" normalizeH="0" baseline="0" noProof="0" dirty="0">
                <a:ln>
                  <a:noFill/>
                </a:ln>
                <a:solidFill>
                  <a:srgbClr val="0070C0"/>
                </a:solidFill>
                <a:effectLst/>
                <a:uLnTx/>
                <a:uFillTx/>
                <a:latin typeface="Arial MT"/>
                <a:ea typeface="Wingdings" panose="05000000000000000000" pitchFamily="2" charset="2"/>
                <a:cs typeface="Wingdings" panose="05000000000000000000" pitchFamily="2" charset="2"/>
              </a:rPr>
              <a:t> </a:t>
            </a:r>
            <a:r>
              <a:rPr kumimoji="0" lang="fr-FR" sz="1200" b="0" i="0" u="none" strike="noStrike" kern="1200" cap="none" spc="0" normalizeH="0" baseline="0" noProof="0" dirty="0">
                <a:ln>
                  <a:noFill/>
                </a:ln>
                <a:solidFill>
                  <a:srgbClr val="0070C0"/>
                </a:solidFill>
                <a:effectLst/>
                <a:uLnTx/>
                <a:uFillTx/>
                <a:latin typeface="Arial MT"/>
                <a:ea typeface="Wingdings" panose="05000000000000000000" pitchFamily="2" charset="2"/>
                <a:cs typeface="Wingdings" panose="05000000000000000000" pitchFamily="2" charset="2"/>
              </a:rPr>
              <a:t>définition</a:t>
            </a:r>
            <a:r>
              <a:rPr kumimoji="0" lang="fr-FR" sz="1200" b="0" i="0" u="none" strike="noStrike" kern="1200" cap="none" spc="-10" normalizeH="0" baseline="0" noProof="0" dirty="0">
                <a:ln>
                  <a:noFill/>
                </a:ln>
                <a:solidFill>
                  <a:srgbClr val="0070C0"/>
                </a:solidFill>
                <a:effectLst/>
                <a:uLnTx/>
                <a:uFillTx/>
                <a:latin typeface="Arial MT"/>
                <a:ea typeface="Wingdings" panose="05000000000000000000" pitchFamily="2" charset="2"/>
                <a:cs typeface="Wingdings" panose="05000000000000000000" pitchFamily="2" charset="2"/>
              </a:rPr>
              <a:t> </a:t>
            </a:r>
            <a:r>
              <a:rPr kumimoji="0" lang="fr-FR" sz="1200" b="0" i="0" u="none" strike="noStrike" kern="1200" cap="none" spc="0" normalizeH="0" baseline="0" noProof="0" dirty="0">
                <a:ln>
                  <a:noFill/>
                </a:ln>
                <a:solidFill>
                  <a:srgbClr val="0070C0"/>
                </a:solidFill>
                <a:effectLst/>
                <a:uLnTx/>
                <a:uFillTx/>
                <a:latin typeface="Arial MT"/>
                <a:ea typeface="Wingdings" panose="05000000000000000000" pitchFamily="2" charset="2"/>
                <a:cs typeface="Wingdings" panose="05000000000000000000" pitchFamily="2" charset="2"/>
              </a:rPr>
              <a:t>de</a:t>
            </a:r>
            <a:r>
              <a:rPr kumimoji="0" lang="fr-FR" sz="1200" b="0" i="0" u="none" strike="noStrike" kern="1200" cap="none" spc="-20" normalizeH="0" baseline="0" noProof="0" dirty="0">
                <a:ln>
                  <a:noFill/>
                </a:ln>
                <a:solidFill>
                  <a:srgbClr val="0070C0"/>
                </a:solidFill>
                <a:effectLst/>
                <a:uLnTx/>
                <a:uFillTx/>
                <a:latin typeface="Arial MT"/>
                <a:ea typeface="Wingdings" panose="05000000000000000000" pitchFamily="2" charset="2"/>
                <a:cs typeface="Wingdings" panose="05000000000000000000" pitchFamily="2" charset="2"/>
              </a:rPr>
              <a:t> </a:t>
            </a:r>
            <a:r>
              <a:rPr kumimoji="0" lang="fr-FR" sz="1200" b="0" i="0" u="none" strike="noStrike" kern="1200" cap="none" spc="0" normalizeH="0" baseline="0" noProof="0" dirty="0">
                <a:ln>
                  <a:noFill/>
                </a:ln>
                <a:solidFill>
                  <a:srgbClr val="0070C0"/>
                </a:solidFill>
                <a:effectLst/>
                <a:uLnTx/>
                <a:uFillTx/>
                <a:latin typeface="Arial MT"/>
                <a:ea typeface="Wingdings" panose="05000000000000000000" pitchFamily="2" charset="2"/>
                <a:cs typeface="Wingdings" panose="05000000000000000000" pitchFamily="2" charset="2"/>
              </a:rPr>
              <a:t>produits</a:t>
            </a:r>
            <a:r>
              <a:rPr kumimoji="0" lang="fr-FR" sz="1200" b="0" i="0" u="none" strike="noStrike" kern="1200" cap="none" spc="-15" normalizeH="0" baseline="0" noProof="0" dirty="0">
                <a:ln>
                  <a:noFill/>
                </a:ln>
                <a:solidFill>
                  <a:srgbClr val="0070C0"/>
                </a:solidFill>
                <a:effectLst/>
                <a:uLnTx/>
                <a:uFillTx/>
                <a:latin typeface="Arial MT"/>
                <a:ea typeface="Wingdings" panose="05000000000000000000" pitchFamily="2" charset="2"/>
                <a:cs typeface="Wingdings" panose="05000000000000000000" pitchFamily="2" charset="2"/>
              </a:rPr>
              <a:t> </a:t>
            </a:r>
            <a:r>
              <a:rPr kumimoji="0" lang="fr-FR" sz="1200" b="0" i="0" u="none" strike="noStrike" kern="1200" cap="none" spc="0" normalizeH="0" baseline="0" noProof="0" dirty="0">
                <a:ln>
                  <a:noFill/>
                </a:ln>
                <a:solidFill>
                  <a:srgbClr val="0070C0"/>
                </a:solidFill>
                <a:effectLst/>
                <a:uLnTx/>
                <a:uFillTx/>
                <a:latin typeface="Arial MT"/>
                <a:ea typeface="Wingdings" panose="05000000000000000000" pitchFamily="2" charset="2"/>
                <a:cs typeface="Wingdings" panose="05000000000000000000" pitchFamily="2" charset="2"/>
              </a:rPr>
              <a:t>industriels</a:t>
            </a:r>
          </a:p>
          <a:p>
            <a:pPr marL="342900" marR="0" lvl="0" indent="-342900" algn="l" defTabSz="914400" rtl="0" eaLnBrk="1" fontAlgn="auto" latinLnBrk="0" hangingPunct="1">
              <a:lnSpc>
                <a:spcPct val="100000"/>
              </a:lnSpc>
              <a:spcBef>
                <a:spcPts val="170"/>
              </a:spcBef>
              <a:spcAft>
                <a:spcPts val="0"/>
              </a:spcAft>
              <a:buClrTx/>
              <a:buSzPts val="900"/>
              <a:buFont typeface="Wingdings" panose="05000000000000000000" pitchFamily="2" charset="2"/>
              <a:buChar char=""/>
              <a:tabLst>
                <a:tab pos="772795" algn="l"/>
                <a:tab pos="774065" algn="l"/>
              </a:tabLst>
              <a:defRPr/>
            </a:pPr>
            <a:r>
              <a:rPr kumimoji="0" lang="fr-FR" sz="1200" b="0" i="1" u="none" strike="noStrike" kern="1200" cap="none" spc="0" normalizeH="0" baseline="0" noProof="0" dirty="0">
                <a:ln>
                  <a:noFill/>
                </a:ln>
                <a:solidFill>
                  <a:srgbClr val="0070C0"/>
                </a:solidFill>
                <a:effectLst/>
                <a:uLnTx/>
                <a:uFillTx/>
                <a:latin typeface="Arial MT"/>
                <a:ea typeface="Wingdings" panose="05000000000000000000" pitchFamily="2" charset="2"/>
                <a:cs typeface="Wingdings" panose="05000000000000000000" pitchFamily="2" charset="2"/>
              </a:rPr>
              <a:t>Gestion</a:t>
            </a:r>
            <a:r>
              <a:rPr kumimoji="0" lang="fr-FR" sz="1200" b="0" i="1" u="none" strike="noStrike" kern="1200" cap="none" spc="-20" normalizeH="0" baseline="0" noProof="0" dirty="0">
                <a:ln>
                  <a:noFill/>
                </a:ln>
                <a:solidFill>
                  <a:srgbClr val="0070C0"/>
                </a:solidFill>
                <a:effectLst/>
                <a:uLnTx/>
                <a:uFillTx/>
                <a:latin typeface="Arial MT"/>
                <a:ea typeface="Wingdings" panose="05000000000000000000" pitchFamily="2" charset="2"/>
                <a:cs typeface="Wingdings" panose="05000000000000000000" pitchFamily="2" charset="2"/>
              </a:rPr>
              <a:t> </a:t>
            </a:r>
            <a:r>
              <a:rPr kumimoji="0" lang="fr-FR" sz="1200" b="0" i="1" u="none" strike="noStrike" kern="1200" cap="none" spc="0" normalizeH="0" baseline="0" noProof="0" dirty="0">
                <a:ln>
                  <a:noFill/>
                </a:ln>
                <a:solidFill>
                  <a:srgbClr val="0070C0"/>
                </a:solidFill>
                <a:effectLst/>
                <a:uLnTx/>
                <a:uFillTx/>
                <a:latin typeface="Arial MT"/>
                <a:ea typeface="Wingdings" panose="05000000000000000000" pitchFamily="2" charset="2"/>
                <a:cs typeface="Wingdings" panose="05000000000000000000" pitchFamily="2" charset="2"/>
              </a:rPr>
              <a:t>des</a:t>
            </a:r>
            <a:r>
              <a:rPr kumimoji="0" lang="fr-FR" sz="1200" b="0" i="1" u="none" strike="noStrike" kern="1200" cap="none" spc="-10" normalizeH="0" baseline="0" noProof="0" dirty="0">
                <a:ln>
                  <a:noFill/>
                </a:ln>
                <a:solidFill>
                  <a:srgbClr val="0070C0"/>
                </a:solidFill>
                <a:effectLst/>
                <a:uLnTx/>
                <a:uFillTx/>
                <a:latin typeface="Arial MT"/>
                <a:ea typeface="Wingdings" panose="05000000000000000000" pitchFamily="2" charset="2"/>
                <a:cs typeface="Wingdings" panose="05000000000000000000" pitchFamily="2" charset="2"/>
              </a:rPr>
              <a:t> </a:t>
            </a:r>
            <a:r>
              <a:rPr kumimoji="0" lang="fr-FR" sz="1200" b="0" i="1" u="none" strike="noStrike" kern="1200" cap="none" spc="0" normalizeH="0" baseline="0" noProof="0" dirty="0">
                <a:ln>
                  <a:noFill/>
                </a:ln>
                <a:solidFill>
                  <a:srgbClr val="0070C0"/>
                </a:solidFill>
                <a:effectLst/>
                <a:uLnTx/>
                <a:uFillTx/>
                <a:latin typeface="Arial MT"/>
                <a:ea typeface="Wingdings" panose="05000000000000000000" pitchFamily="2" charset="2"/>
                <a:cs typeface="Wingdings" panose="05000000000000000000" pitchFamily="2" charset="2"/>
              </a:rPr>
              <a:t>pollutions</a:t>
            </a:r>
            <a:r>
              <a:rPr kumimoji="0" lang="fr-FR" sz="1200" b="0" i="1" u="none" strike="noStrike" kern="1200" cap="none" spc="-10" normalizeH="0" baseline="0" noProof="0" dirty="0">
                <a:ln>
                  <a:noFill/>
                </a:ln>
                <a:solidFill>
                  <a:srgbClr val="0070C0"/>
                </a:solidFill>
                <a:effectLst/>
                <a:uLnTx/>
                <a:uFillTx/>
                <a:latin typeface="Arial MT"/>
                <a:ea typeface="Wingdings" panose="05000000000000000000" pitchFamily="2" charset="2"/>
                <a:cs typeface="Wingdings" panose="05000000000000000000" pitchFamily="2" charset="2"/>
              </a:rPr>
              <a:t> </a:t>
            </a:r>
            <a:r>
              <a:rPr kumimoji="0" lang="fr-FR" sz="1200" b="0" i="1" u="none" strike="noStrike" kern="1200" cap="none" spc="0" normalizeH="0" baseline="0" noProof="0" dirty="0">
                <a:ln>
                  <a:noFill/>
                </a:ln>
                <a:solidFill>
                  <a:srgbClr val="0070C0"/>
                </a:solidFill>
                <a:effectLst/>
                <a:uLnTx/>
                <a:uFillTx/>
                <a:latin typeface="Arial MT"/>
                <a:ea typeface="Wingdings" panose="05000000000000000000" pitchFamily="2" charset="2"/>
                <a:cs typeface="Wingdings" panose="05000000000000000000" pitchFamily="2" charset="2"/>
              </a:rPr>
              <a:t>et</a:t>
            </a:r>
            <a:r>
              <a:rPr kumimoji="0" lang="fr-FR" sz="1200" b="0" i="1" u="none" strike="noStrike" kern="1200" cap="none" spc="-15" normalizeH="0" baseline="0" noProof="0" dirty="0">
                <a:ln>
                  <a:noFill/>
                </a:ln>
                <a:solidFill>
                  <a:srgbClr val="0070C0"/>
                </a:solidFill>
                <a:effectLst/>
                <a:uLnTx/>
                <a:uFillTx/>
                <a:latin typeface="Arial MT"/>
                <a:ea typeface="Wingdings" panose="05000000000000000000" pitchFamily="2" charset="2"/>
                <a:cs typeface="Wingdings" panose="05000000000000000000" pitchFamily="2" charset="2"/>
              </a:rPr>
              <a:t> </a:t>
            </a:r>
            <a:r>
              <a:rPr kumimoji="0" lang="fr-FR" sz="1200" b="0" i="1" u="none" strike="noStrike" kern="1200" cap="none" spc="0" normalizeH="0" baseline="0" noProof="0" dirty="0">
                <a:ln>
                  <a:noFill/>
                </a:ln>
                <a:solidFill>
                  <a:srgbClr val="0070C0"/>
                </a:solidFill>
                <a:effectLst/>
                <a:uLnTx/>
                <a:uFillTx/>
                <a:latin typeface="Arial MT"/>
                <a:ea typeface="Wingdings" panose="05000000000000000000" pitchFamily="2" charset="2"/>
                <a:cs typeface="Wingdings" panose="05000000000000000000" pitchFamily="2" charset="2"/>
              </a:rPr>
              <a:t>protection</a:t>
            </a:r>
            <a:r>
              <a:rPr kumimoji="0" lang="fr-FR" sz="1200" b="0" i="1" u="none" strike="noStrike" kern="1200" cap="none" spc="-15" normalizeH="0" baseline="0" noProof="0" dirty="0">
                <a:ln>
                  <a:noFill/>
                </a:ln>
                <a:solidFill>
                  <a:srgbClr val="0070C0"/>
                </a:solidFill>
                <a:effectLst/>
                <a:uLnTx/>
                <a:uFillTx/>
                <a:latin typeface="Arial MT"/>
                <a:ea typeface="Wingdings" panose="05000000000000000000" pitchFamily="2" charset="2"/>
                <a:cs typeface="Wingdings" panose="05000000000000000000" pitchFamily="2" charset="2"/>
              </a:rPr>
              <a:t> </a:t>
            </a:r>
            <a:r>
              <a:rPr kumimoji="0" lang="fr-FR" sz="1200" b="0" i="1" u="none" strike="noStrike" kern="1200" cap="none" spc="0" normalizeH="0" baseline="0" noProof="0" dirty="0">
                <a:ln>
                  <a:noFill/>
                </a:ln>
                <a:solidFill>
                  <a:srgbClr val="0070C0"/>
                </a:solidFill>
                <a:effectLst/>
                <a:uLnTx/>
                <a:uFillTx/>
                <a:latin typeface="Arial MT"/>
                <a:ea typeface="Wingdings" panose="05000000000000000000" pitchFamily="2" charset="2"/>
                <a:cs typeface="Wingdings" panose="05000000000000000000" pitchFamily="2" charset="2"/>
              </a:rPr>
              <a:t>de</a:t>
            </a:r>
            <a:r>
              <a:rPr kumimoji="0" lang="fr-FR" sz="1200" b="0" i="1" u="none" strike="noStrike" kern="1200" cap="none" spc="-25" normalizeH="0" baseline="0" noProof="0" dirty="0">
                <a:ln>
                  <a:noFill/>
                </a:ln>
                <a:solidFill>
                  <a:srgbClr val="0070C0"/>
                </a:solidFill>
                <a:effectLst/>
                <a:uLnTx/>
                <a:uFillTx/>
                <a:latin typeface="Arial MT"/>
                <a:ea typeface="Wingdings" panose="05000000000000000000" pitchFamily="2" charset="2"/>
                <a:cs typeface="Wingdings" panose="05000000000000000000" pitchFamily="2" charset="2"/>
              </a:rPr>
              <a:t> </a:t>
            </a:r>
            <a:r>
              <a:rPr kumimoji="0" lang="fr-FR" sz="1200" b="0" i="1" u="none" strike="noStrike" kern="1200" cap="none" spc="0" normalizeH="0" baseline="0" noProof="0" dirty="0">
                <a:ln>
                  <a:noFill/>
                </a:ln>
                <a:solidFill>
                  <a:srgbClr val="0070C0"/>
                </a:solidFill>
                <a:effectLst/>
                <a:uLnTx/>
                <a:uFillTx/>
                <a:latin typeface="Arial MT"/>
                <a:ea typeface="Wingdings" panose="05000000000000000000" pitchFamily="2" charset="2"/>
                <a:cs typeface="Wingdings" panose="05000000000000000000" pitchFamily="2" charset="2"/>
              </a:rPr>
              <a:t>l’environnement*</a:t>
            </a:r>
            <a:endParaRPr kumimoji="0" lang="fr-FR" sz="1200" b="0" i="0" u="none" strike="noStrike" kern="1200" cap="none" spc="0" normalizeH="0" baseline="0" noProof="0" dirty="0">
              <a:ln>
                <a:noFill/>
              </a:ln>
              <a:solidFill>
                <a:srgbClr val="0070C0"/>
              </a:solidFill>
              <a:effectLst/>
              <a:uLnTx/>
              <a:uFillTx/>
              <a:latin typeface="Arial MT"/>
              <a:ea typeface="Wingdings" panose="05000000000000000000" pitchFamily="2" charset="2"/>
              <a:cs typeface="Wingdings" panose="05000000000000000000" pitchFamily="2" charset="2"/>
            </a:endParaRPr>
          </a:p>
          <a:p>
            <a:pPr marL="342900" marR="0" lvl="0" indent="-342900" algn="l" defTabSz="914400" rtl="0" eaLnBrk="1" fontAlgn="auto" latinLnBrk="0" hangingPunct="1">
              <a:lnSpc>
                <a:spcPct val="100000"/>
              </a:lnSpc>
              <a:spcBef>
                <a:spcPts val="170"/>
              </a:spcBef>
              <a:spcAft>
                <a:spcPts val="0"/>
              </a:spcAft>
              <a:buClrTx/>
              <a:buSzPts val="900"/>
              <a:buFont typeface="Wingdings" panose="05000000000000000000" pitchFamily="2" charset="2"/>
              <a:buChar char=""/>
              <a:tabLst>
                <a:tab pos="772795" algn="l"/>
                <a:tab pos="774065" algn="l"/>
              </a:tabLst>
              <a:defRPr/>
            </a:pPr>
            <a:r>
              <a:rPr kumimoji="0" lang="fr-FR" sz="1200" b="0" i="0" u="none" strike="noStrike" kern="1200" cap="none" spc="0" normalizeH="0" baseline="0" noProof="0" dirty="0">
                <a:ln>
                  <a:noFill/>
                </a:ln>
                <a:solidFill>
                  <a:srgbClr val="0070C0"/>
                </a:solidFill>
                <a:effectLst/>
                <a:uLnTx/>
                <a:uFillTx/>
                <a:latin typeface="Arial MT"/>
                <a:ea typeface="Wingdings" panose="05000000000000000000" pitchFamily="2" charset="2"/>
                <a:cs typeface="Wingdings" panose="05000000000000000000" pitchFamily="2" charset="2"/>
              </a:rPr>
              <a:t>Hygiène,</a:t>
            </a:r>
            <a:r>
              <a:rPr kumimoji="0" lang="fr-FR" sz="1200" b="0" i="0" u="none" strike="noStrike" kern="1200" cap="none" spc="-20" normalizeH="0" baseline="0" noProof="0" dirty="0">
                <a:ln>
                  <a:noFill/>
                </a:ln>
                <a:solidFill>
                  <a:srgbClr val="0070C0"/>
                </a:solidFill>
                <a:effectLst/>
                <a:uLnTx/>
                <a:uFillTx/>
                <a:latin typeface="Arial MT"/>
                <a:ea typeface="Wingdings" panose="05000000000000000000" pitchFamily="2" charset="2"/>
                <a:cs typeface="Wingdings" panose="05000000000000000000" pitchFamily="2" charset="2"/>
              </a:rPr>
              <a:t> </a:t>
            </a:r>
            <a:r>
              <a:rPr kumimoji="0" lang="fr-FR" sz="1200" b="0" i="0" u="none" strike="noStrike" kern="1200" cap="none" spc="0" normalizeH="0" baseline="0" noProof="0" dirty="0">
                <a:ln>
                  <a:noFill/>
                </a:ln>
                <a:solidFill>
                  <a:srgbClr val="0070C0"/>
                </a:solidFill>
                <a:effectLst/>
                <a:uLnTx/>
                <a:uFillTx/>
                <a:latin typeface="Arial MT"/>
                <a:ea typeface="Wingdings" panose="05000000000000000000" pitchFamily="2" charset="2"/>
                <a:cs typeface="Wingdings" panose="05000000000000000000" pitchFamily="2" charset="2"/>
              </a:rPr>
              <a:t>propreté,</a:t>
            </a:r>
            <a:r>
              <a:rPr kumimoji="0" lang="fr-FR" sz="1200" b="0" i="0" u="none" strike="noStrike" kern="1200" cap="none" spc="-30" normalizeH="0" baseline="0" noProof="0" dirty="0">
                <a:ln>
                  <a:noFill/>
                </a:ln>
                <a:solidFill>
                  <a:srgbClr val="0070C0"/>
                </a:solidFill>
                <a:effectLst/>
                <a:uLnTx/>
                <a:uFillTx/>
                <a:latin typeface="Arial MT"/>
                <a:ea typeface="Wingdings" panose="05000000000000000000" pitchFamily="2" charset="2"/>
                <a:cs typeface="Wingdings" panose="05000000000000000000" pitchFamily="2" charset="2"/>
              </a:rPr>
              <a:t> </a:t>
            </a:r>
            <a:r>
              <a:rPr kumimoji="0" lang="fr-FR" sz="1200" b="0" i="0" u="none" strike="noStrike" kern="1200" cap="none" spc="0" normalizeH="0" baseline="0" noProof="0" dirty="0">
                <a:ln>
                  <a:noFill/>
                </a:ln>
                <a:solidFill>
                  <a:srgbClr val="0070C0"/>
                </a:solidFill>
                <a:effectLst/>
                <a:uLnTx/>
                <a:uFillTx/>
                <a:latin typeface="Arial MT"/>
                <a:ea typeface="Wingdings" panose="05000000000000000000" pitchFamily="2" charset="2"/>
                <a:cs typeface="Wingdings" panose="05000000000000000000" pitchFamily="2" charset="2"/>
              </a:rPr>
              <a:t>stérilisation</a:t>
            </a:r>
          </a:p>
          <a:p>
            <a:pPr marL="342900" marR="0" lvl="0" indent="-342900" algn="l" defTabSz="914400" rtl="0" eaLnBrk="1" fontAlgn="auto" latinLnBrk="0" hangingPunct="1">
              <a:lnSpc>
                <a:spcPct val="100000"/>
              </a:lnSpc>
              <a:spcBef>
                <a:spcPts val="170"/>
              </a:spcBef>
              <a:spcAft>
                <a:spcPts val="0"/>
              </a:spcAft>
              <a:buClrTx/>
              <a:buSzPts val="900"/>
              <a:buFont typeface="Wingdings" panose="05000000000000000000" pitchFamily="2" charset="2"/>
              <a:buChar char=""/>
              <a:tabLst>
                <a:tab pos="772795" algn="l"/>
                <a:tab pos="774065" algn="l"/>
              </a:tabLst>
              <a:defRPr/>
            </a:pPr>
            <a:r>
              <a:rPr kumimoji="0" lang="fr-FR" sz="1200" b="0" i="1" u="none" strike="noStrike" kern="1200" cap="none" spc="0" normalizeH="0" baseline="0" noProof="0" dirty="0">
                <a:ln>
                  <a:noFill/>
                </a:ln>
                <a:solidFill>
                  <a:srgbClr val="0070C0"/>
                </a:solidFill>
                <a:effectLst/>
                <a:uLnTx/>
                <a:uFillTx/>
                <a:latin typeface="Arial MT"/>
                <a:ea typeface="Wingdings" panose="05000000000000000000" pitchFamily="2" charset="2"/>
                <a:cs typeface="Wingdings" panose="05000000000000000000" pitchFamily="2" charset="2"/>
              </a:rPr>
              <a:t>Maintenance</a:t>
            </a:r>
            <a:r>
              <a:rPr kumimoji="0" lang="fr-FR" sz="1200" b="0" i="1" u="none" strike="noStrike" kern="1200" cap="none" spc="-25" normalizeH="0" baseline="0" noProof="0" dirty="0">
                <a:ln>
                  <a:noFill/>
                </a:ln>
                <a:solidFill>
                  <a:srgbClr val="0070C0"/>
                </a:solidFill>
                <a:effectLst/>
                <a:uLnTx/>
                <a:uFillTx/>
                <a:latin typeface="Arial MT"/>
                <a:ea typeface="Wingdings" panose="05000000000000000000" pitchFamily="2" charset="2"/>
                <a:cs typeface="Wingdings" panose="05000000000000000000" pitchFamily="2" charset="2"/>
              </a:rPr>
              <a:t> </a:t>
            </a:r>
            <a:r>
              <a:rPr kumimoji="0" lang="fr-FR" sz="1200" b="0" i="1" u="none" strike="noStrike" kern="1200" cap="none" spc="0" normalizeH="0" baseline="0" noProof="0" dirty="0">
                <a:ln>
                  <a:noFill/>
                </a:ln>
                <a:solidFill>
                  <a:srgbClr val="0070C0"/>
                </a:solidFill>
                <a:effectLst/>
                <a:uLnTx/>
                <a:uFillTx/>
                <a:latin typeface="Arial MT"/>
                <a:ea typeface="Wingdings" panose="05000000000000000000" pitchFamily="2" charset="2"/>
                <a:cs typeface="Wingdings" panose="05000000000000000000" pitchFamily="2" charset="2"/>
              </a:rPr>
              <a:t>nautique*</a:t>
            </a:r>
            <a:endParaRPr kumimoji="0" lang="fr-FR" sz="1200" b="0" i="0" u="none" strike="noStrike" kern="1200" cap="none" spc="0" normalizeH="0" baseline="0" noProof="0" dirty="0">
              <a:ln>
                <a:noFill/>
              </a:ln>
              <a:solidFill>
                <a:srgbClr val="0070C0"/>
              </a:solidFill>
              <a:effectLst/>
              <a:uLnTx/>
              <a:uFillTx/>
              <a:latin typeface="Arial MT"/>
              <a:ea typeface="Wingdings" panose="05000000000000000000" pitchFamily="2" charset="2"/>
              <a:cs typeface="Wingdings" panose="05000000000000000000" pitchFamily="2" charset="2"/>
            </a:endParaRPr>
          </a:p>
          <a:p>
            <a:pPr marL="342900" marR="0" lvl="0" indent="-342900" algn="l" defTabSz="914400" rtl="0" eaLnBrk="1" fontAlgn="auto" latinLnBrk="0" hangingPunct="1">
              <a:lnSpc>
                <a:spcPct val="100000"/>
              </a:lnSpc>
              <a:spcBef>
                <a:spcPts val="170"/>
              </a:spcBef>
              <a:spcAft>
                <a:spcPts val="0"/>
              </a:spcAft>
              <a:buClrTx/>
              <a:buSzPts val="900"/>
              <a:buFont typeface="Wingdings" panose="05000000000000000000" pitchFamily="2" charset="2"/>
              <a:buChar char=""/>
              <a:tabLst>
                <a:tab pos="772795" algn="l"/>
                <a:tab pos="774065" algn="l"/>
              </a:tabLst>
              <a:defRPr/>
            </a:pPr>
            <a:r>
              <a:rPr kumimoji="0" lang="fr-FR" sz="1200" b="0" i="0" u="none" strike="noStrike" kern="1200" cap="none" spc="0" normalizeH="0" baseline="0" noProof="0" dirty="0">
                <a:ln>
                  <a:noFill/>
                </a:ln>
                <a:solidFill>
                  <a:srgbClr val="0070C0"/>
                </a:solidFill>
                <a:effectLst/>
                <a:uLnTx/>
                <a:uFillTx/>
                <a:latin typeface="Arial MT"/>
                <a:ea typeface="Wingdings" panose="05000000000000000000" pitchFamily="2" charset="2"/>
                <a:cs typeface="Wingdings" panose="05000000000000000000" pitchFamily="2" charset="2"/>
              </a:rPr>
              <a:t>Métiers</a:t>
            </a:r>
            <a:r>
              <a:rPr kumimoji="0" lang="fr-FR" sz="1200" b="0" i="0" u="none" strike="noStrike" kern="1200" cap="none" spc="-5" normalizeH="0" baseline="0" noProof="0" dirty="0">
                <a:ln>
                  <a:noFill/>
                </a:ln>
                <a:solidFill>
                  <a:srgbClr val="0070C0"/>
                </a:solidFill>
                <a:effectLst/>
                <a:uLnTx/>
                <a:uFillTx/>
                <a:latin typeface="Arial MT"/>
                <a:ea typeface="Wingdings" panose="05000000000000000000" pitchFamily="2" charset="2"/>
                <a:cs typeface="Wingdings" panose="05000000000000000000" pitchFamily="2" charset="2"/>
              </a:rPr>
              <a:t> </a:t>
            </a:r>
            <a:r>
              <a:rPr kumimoji="0" lang="fr-FR" sz="1200" b="0" i="0" u="none" strike="noStrike" kern="1200" cap="none" spc="0" normalizeH="0" baseline="0" noProof="0" dirty="0">
                <a:ln>
                  <a:noFill/>
                </a:ln>
                <a:solidFill>
                  <a:srgbClr val="0070C0"/>
                </a:solidFill>
                <a:effectLst/>
                <a:uLnTx/>
                <a:uFillTx/>
                <a:latin typeface="Arial MT"/>
                <a:ea typeface="Wingdings" panose="05000000000000000000" pitchFamily="2" charset="2"/>
                <a:cs typeface="Wingdings" panose="05000000000000000000" pitchFamily="2" charset="2"/>
              </a:rPr>
              <a:t>de</a:t>
            </a:r>
            <a:r>
              <a:rPr kumimoji="0" lang="fr-FR" sz="1200" b="0" i="0" u="none" strike="noStrike" kern="1200" cap="none" spc="-10" normalizeH="0" baseline="0" noProof="0" dirty="0">
                <a:ln>
                  <a:noFill/>
                </a:ln>
                <a:solidFill>
                  <a:srgbClr val="0070C0"/>
                </a:solidFill>
                <a:effectLst/>
                <a:uLnTx/>
                <a:uFillTx/>
                <a:latin typeface="Arial MT"/>
                <a:ea typeface="Wingdings" panose="05000000000000000000" pitchFamily="2" charset="2"/>
                <a:cs typeface="Wingdings" panose="05000000000000000000" pitchFamily="2" charset="2"/>
              </a:rPr>
              <a:t> </a:t>
            </a:r>
            <a:r>
              <a:rPr kumimoji="0" lang="fr-FR" sz="1200" b="0" i="0" u="none" strike="noStrike" kern="1200" cap="none" spc="0" normalizeH="0" baseline="0" noProof="0" dirty="0">
                <a:ln>
                  <a:noFill/>
                </a:ln>
                <a:solidFill>
                  <a:srgbClr val="0070C0"/>
                </a:solidFill>
                <a:effectLst/>
                <a:uLnTx/>
                <a:uFillTx/>
                <a:latin typeface="Arial MT"/>
                <a:ea typeface="Wingdings" panose="05000000000000000000" pitchFamily="2" charset="2"/>
                <a:cs typeface="Wingdings" panose="05000000000000000000" pitchFamily="2" charset="2"/>
              </a:rPr>
              <a:t>la</a:t>
            </a:r>
            <a:r>
              <a:rPr kumimoji="0" lang="fr-FR" sz="1200" b="0" i="0" u="none" strike="noStrike" kern="1200" cap="none" spc="-5" normalizeH="0" baseline="0" noProof="0" dirty="0">
                <a:ln>
                  <a:noFill/>
                </a:ln>
                <a:solidFill>
                  <a:srgbClr val="0070C0"/>
                </a:solidFill>
                <a:effectLst/>
                <a:uLnTx/>
                <a:uFillTx/>
                <a:latin typeface="Arial MT"/>
                <a:ea typeface="Wingdings" panose="05000000000000000000" pitchFamily="2" charset="2"/>
                <a:cs typeface="Wingdings" panose="05000000000000000000" pitchFamily="2" charset="2"/>
              </a:rPr>
              <a:t> </a:t>
            </a:r>
            <a:r>
              <a:rPr kumimoji="0" lang="fr-FR" sz="1200" b="0" i="0" u="none" strike="noStrike" kern="1200" cap="none" spc="0" normalizeH="0" baseline="0" noProof="0" dirty="0">
                <a:ln>
                  <a:noFill/>
                </a:ln>
                <a:solidFill>
                  <a:srgbClr val="0070C0"/>
                </a:solidFill>
                <a:effectLst/>
                <a:uLnTx/>
                <a:uFillTx/>
                <a:latin typeface="Arial MT"/>
                <a:ea typeface="Wingdings" panose="05000000000000000000" pitchFamily="2" charset="2"/>
                <a:cs typeface="Wingdings" panose="05000000000000000000" pitchFamily="2" charset="2"/>
              </a:rPr>
              <a:t>mode</a:t>
            </a:r>
            <a:r>
              <a:rPr kumimoji="0" lang="fr-FR" sz="1200" b="0" i="0" u="none" strike="noStrike" kern="1200" cap="none" spc="-15" normalizeH="0" baseline="0" noProof="0" dirty="0">
                <a:ln>
                  <a:noFill/>
                </a:ln>
                <a:solidFill>
                  <a:srgbClr val="0070C0"/>
                </a:solidFill>
                <a:effectLst/>
                <a:uLnTx/>
                <a:uFillTx/>
                <a:latin typeface="Arial MT"/>
                <a:ea typeface="Wingdings" panose="05000000000000000000" pitchFamily="2" charset="2"/>
                <a:cs typeface="Wingdings" panose="05000000000000000000" pitchFamily="2" charset="2"/>
              </a:rPr>
              <a:t> </a:t>
            </a:r>
            <a:r>
              <a:rPr kumimoji="0" lang="fr-FR" sz="1200" b="0" i="0" u="none" strike="noStrike" kern="1200" cap="none" spc="0" normalizeH="0" baseline="0" noProof="0" dirty="0">
                <a:ln>
                  <a:noFill/>
                </a:ln>
                <a:solidFill>
                  <a:srgbClr val="0070C0"/>
                </a:solidFill>
                <a:effectLst/>
                <a:uLnTx/>
                <a:uFillTx/>
                <a:latin typeface="Arial MT"/>
                <a:ea typeface="Wingdings" panose="05000000000000000000" pitchFamily="2" charset="2"/>
                <a:cs typeface="Wingdings" panose="05000000000000000000" pitchFamily="2" charset="2"/>
              </a:rPr>
              <a:t>–</a:t>
            </a:r>
            <a:r>
              <a:rPr kumimoji="0" lang="fr-FR" sz="1200" b="0" i="0" u="none" strike="noStrike" kern="1200" cap="none" spc="-5" normalizeH="0" baseline="0" noProof="0" dirty="0">
                <a:ln>
                  <a:noFill/>
                </a:ln>
                <a:solidFill>
                  <a:srgbClr val="0070C0"/>
                </a:solidFill>
                <a:effectLst/>
                <a:uLnTx/>
                <a:uFillTx/>
                <a:latin typeface="Arial MT"/>
                <a:ea typeface="Wingdings" panose="05000000000000000000" pitchFamily="2" charset="2"/>
                <a:cs typeface="Wingdings" panose="05000000000000000000" pitchFamily="2" charset="2"/>
              </a:rPr>
              <a:t> </a:t>
            </a:r>
            <a:r>
              <a:rPr kumimoji="0" lang="fr-FR" sz="1200" b="0" i="0" u="none" strike="noStrike" kern="1200" cap="none" spc="0" normalizeH="0" baseline="0" noProof="0" dirty="0">
                <a:ln>
                  <a:noFill/>
                </a:ln>
                <a:solidFill>
                  <a:srgbClr val="0070C0"/>
                </a:solidFill>
                <a:effectLst/>
                <a:uLnTx/>
                <a:uFillTx/>
                <a:latin typeface="Arial MT"/>
                <a:ea typeface="Wingdings" panose="05000000000000000000" pitchFamily="2" charset="2"/>
                <a:cs typeface="Wingdings" panose="05000000000000000000" pitchFamily="2" charset="2"/>
              </a:rPr>
              <a:t>vêtements</a:t>
            </a:r>
          </a:p>
          <a:p>
            <a:pPr marL="342900" marR="0" lvl="0" indent="-342900" algn="l" defTabSz="914400" rtl="0" eaLnBrk="1" fontAlgn="auto" latinLnBrk="0" hangingPunct="1">
              <a:lnSpc>
                <a:spcPct val="100000"/>
              </a:lnSpc>
              <a:spcBef>
                <a:spcPts val="170"/>
              </a:spcBef>
              <a:spcAft>
                <a:spcPts val="0"/>
              </a:spcAft>
              <a:buClrTx/>
              <a:buSzPts val="900"/>
              <a:buFont typeface="Wingdings" panose="05000000000000000000" pitchFamily="2" charset="2"/>
              <a:buChar char=""/>
              <a:tabLst>
                <a:tab pos="772795" algn="l"/>
                <a:tab pos="774065" algn="l"/>
              </a:tabLst>
              <a:defRPr/>
            </a:pPr>
            <a:r>
              <a:rPr kumimoji="0" lang="fr-FR" sz="1200" b="0" i="0" u="none" strike="noStrike" kern="1200" cap="none" spc="0" normalizeH="0" baseline="0" noProof="0" dirty="0">
                <a:ln>
                  <a:noFill/>
                </a:ln>
                <a:solidFill>
                  <a:srgbClr val="0070C0"/>
                </a:solidFill>
                <a:effectLst/>
                <a:uLnTx/>
                <a:uFillTx/>
                <a:latin typeface="Arial MT"/>
                <a:ea typeface="Wingdings" panose="05000000000000000000" pitchFamily="2" charset="2"/>
                <a:cs typeface="Wingdings" panose="05000000000000000000" pitchFamily="2" charset="2"/>
              </a:rPr>
              <a:t>Métiers</a:t>
            </a:r>
            <a:r>
              <a:rPr kumimoji="0" lang="fr-FR" sz="1200" b="0" i="0" u="none" strike="noStrike" kern="1200" cap="none" spc="-5" normalizeH="0" baseline="0" noProof="0" dirty="0">
                <a:ln>
                  <a:noFill/>
                </a:ln>
                <a:solidFill>
                  <a:srgbClr val="0070C0"/>
                </a:solidFill>
                <a:effectLst/>
                <a:uLnTx/>
                <a:uFillTx/>
                <a:latin typeface="Arial MT"/>
                <a:ea typeface="Wingdings" panose="05000000000000000000" pitchFamily="2" charset="2"/>
                <a:cs typeface="Wingdings" panose="05000000000000000000" pitchFamily="2" charset="2"/>
              </a:rPr>
              <a:t> </a:t>
            </a:r>
            <a:r>
              <a:rPr kumimoji="0" lang="fr-FR" sz="1200" b="0" i="0" u="none" strike="noStrike" kern="1200" cap="none" spc="0" normalizeH="0" baseline="0" noProof="0" dirty="0">
                <a:ln>
                  <a:noFill/>
                </a:ln>
                <a:solidFill>
                  <a:srgbClr val="0070C0"/>
                </a:solidFill>
                <a:effectLst/>
                <a:uLnTx/>
                <a:uFillTx/>
                <a:latin typeface="Arial MT"/>
                <a:ea typeface="Wingdings" panose="05000000000000000000" pitchFamily="2" charset="2"/>
                <a:cs typeface="Wingdings" panose="05000000000000000000" pitchFamily="2" charset="2"/>
              </a:rPr>
              <a:t>de</a:t>
            </a:r>
            <a:r>
              <a:rPr kumimoji="0" lang="fr-FR" sz="1200" b="0" i="0" u="none" strike="noStrike" kern="1200" cap="none" spc="-10" normalizeH="0" baseline="0" noProof="0" dirty="0">
                <a:ln>
                  <a:noFill/>
                </a:ln>
                <a:solidFill>
                  <a:srgbClr val="0070C0"/>
                </a:solidFill>
                <a:effectLst/>
                <a:uLnTx/>
                <a:uFillTx/>
                <a:latin typeface="Arial MT"/>
                <a:ea typeface="Wingdings" panose="05000000000000000000" pitchFamily="2" charset="2"/>
                <a:cs typeface="Wingdings" panose="05000000000000000000" pitchFamily="2" charset="2"/>
              </a:rPr>
              <a:t> </a:t>
            </a:r>
            <a:r>
              <a:rPr kumimoji="0" lang="fr-FR" sz="1200" b="0" i="0" u="none" strike="noStrike" kern="1200" cap="none" spc="0" normalizeH="0" baseline="0" noProof="0" dirty="0">
                <a:ln>
                  <a:noFill/>
                </a:ln>
                <a:solidFill>
                  <a:srgbClr val="0070C0"/>
                </a:solidFill>
                <a:effectLst/>
                <a:uLnTx/>
                <a:uFillTx/>
                <a:latin typeface="Arial MT"/>
                <a:ea typeface="Wingdings" panose="05000000000000000000" pitchFamily="2" charset="2"/>
                <a:cs typeface="Wingdings" panose="05000000000000000000" pitchFamily="2" charset="2"/>
              </a:rPr>
              <a:t>la</a:t>
            </a:r>
            <a:r>
              <a:rPr kumimoji="0" lang="fr-FR" sz="1200" b="0" i="0" u="none" strike="noStrike" kern="1200" cap="none" spc="-10" normalizeH="0" baseline="0" noProof="0" dirty="0">
                <a:ln>
                  <a:noFill/>
                </a:ln>
                <a:solidFill>
                  <a:srgbClr val="0070C0"/>
                </a:solidFill>
                <a:effectLst/>
                <a:uLnTx/>
                <a:uFillTx/>
                <a:latin typeface="Arial MT"/>
                <a:ea typeface="Wingdings" panose="05000000000000000000" pitchFamily="2" charset="2"/>
                <a:cs typeface="Wingdings" panose="05000000000000000000" pitchFamily="2" charset="2"/>
              </a:rPr>
              <a:t> </a:t>
            </a:r>
            <a:r>
              <a:rPr kumimoji="0" lang="fr-FR" sz="1200" b="0" i="0" u="none" strike="noStrike" kern="1200" cap="none" spc="0" normalizeH="0" baseline="0" noProof="0" dirty="0">
                <a:ln>
                  <a:noFill/>
                </a:ln>
                <a:solidFill>
                  <a:srgbClr val="0070C0"/>
                </a:solidFill>
                <a:effectLst/>
                <a:uLnTx/>
                <a:uFillTx/>
                <a:latin typeface="Arial MT"/>
                <a:ea typeface="Wingdings" panose="05000000000000000000" pitchFamily="2" charset="2"/>
                <a:cs typeface="Wingdings" panose="05000000000000000000" pitchFamily="2" charset="2"/>
              </a:rPr>
              <a:t>sécurité</a:t>
            </a:r>
          </a:p>
        </p:txBody>
      </p:sp>
      <p:sp>
        <p:nvSpPr>
          <p:cNvPr id="3" name="Rectangle 2">
            <a:extLst>
              <a:ext uri="{FF2B5EF4-FFF2-40B4-BE49-F238E27FC236}">
                <a16:creationId xmlns:a16="http://schemas.microsoft.com/office/drawing/2014/main" id="{A7433076-523C-4071-ADB8-180E109A9D06}"/>
              </a:ext>
            </a:extLst>
          </p:cNvPr>
          <p:cNvSpPr/>
          <p:nvPr/>
        </p:nvSpPr>
        <p:spPr>
          <a:xfrm>
            <a:off x="6638925" y="1434872"/>
            <a:ext cx="4495800" cy="3611245"/>
          </a:xfrm>
          <a:prstGeom prst="rect">
            <a:avLst/>
          </a:prstGeom>
        </p:spPr>
        <p:txBody>
          <a:bodyPr wrap="square">
            <a:spAutoFit/>
          </a:bodyPr>
          <a:lstStyle/>
          <a:p>
            <a:pPr marL="342900" marR="0" lvl="0" indent="-342900" algn="l" defTabSz="914400" rtl="0" eaLnBrk="1" fontAlgn="auto" latinLnBrk="0" hangingPunct="1">
              <a:lnSpc>
                <a:spcPct val="100000"/>
              </a:lnSpc>
              <a:spcBef>
                <a:spcPts val="170"/>
              </a:spcBef>
              <a:spcAft>
                <a:spcPts val="0"/>
              </a:spcAft>
              <a:buClrTx/>
              <a:buSzPts val="900"/>
              <a:buFont typeface="Wingdings" panose="05000000000000000000" pitchFamily="2" charset="2"/>
              <a:buChar char=""/>
              <a:tabLst>
                <a:tab pos="772795" algn="l"/>
                <a:tab pos="774065" algn="l"/>
              </a:tabLst>
              <a:defRPr/>
            </a:pPr>
            <a:r>
              <a:rPr kumimoji="0" lang="fr-FR" sz="1200" b="0" i="1" u="none" strike="noStrike" kern="1200" cap="none" spc="0" normalizeH="0" baseline="0" noProof="0" dirty="0">
                <a:ln>
                  <a:noFill/>
                </a:ln>
                <a:solidFill>
                  <a:srgbClr val="0070C0"/>
                </a:solidFill>
                <a:effectLst/>
                <a:uLnTx/>
                <a:uFillTx/>
                <a:latin typeface="Arial MT"/>
                <a:ea typeface="Wingdings" panose="05000000000000000000" pitchFamily="2" charset="2"/>
                <a:cs typeface="Wingdings" panose="05000000000000000000" pitchFamily="2" charset="2"/>
              </a:rPr>
              <a:t>Métiers</a:t>
            </a:r>
            <a:r>
              <a:rPr kumimoji="0" lang="fr-FR" sz="1200" b="0" i="1" u="none" strike="noStrike" kern="1200" cap="none" spc="-10" normalizeH="0" baseline="0" noProof="0" dirty="0">
                <a:ln>
                  <a:noFill/>
                </a:ln>
                <a:solidFill>
                  <a:srgbClr val="0070C0"/>
                </a:solidFill>
                <a:effectLst/>
                <a:uLnTx/>
                <a:uFillTx/>
                <a:latin typeface="Arial MT"/>
                <a:ea typeface="Wingdings" panose="05000000000000000000" pitchFamily="2" charset="2"/>
                <a:cs typeface="Wingdings" panose="05000000000000000000" pitchFamily="2" charset="2"/>
              </a:rPr>
              <a:t> </a:t>
            </a:r>
            <a:r>
              <a:rPr kumimoji="0" lang="fr-FR" sz="1200" b="0" i="1" u="none" strike="noStrike" kern="1200" cap="none" spc="0" normalizeH="0" baseline="0" noProof="0" dirty="0">
                <a:ln>
                  <a:noFill/>
                </a:ln>
                <a:solidFill>
                  <a:srgbClr val="0070C0"/>
                </a:solidFill>
                <a:effectLst/>
                <a:uLnTx/>
                <a:uFillTx/>
                <a:latin typeface="Arial MT"/>
                <a:ea typeface="Wingdings" panose="05000000000000000000" pitchFamily="2" charset="2"/>
                <a:cs typeface="Wingdings" panose="05000000000000000000" pitchFamily="2" charset="2"/>
              </a:rPr>
              <a:t>du</a:t>
            </a:r>
            <a:r>
              <a:rPr kumimoji="0" lang="fr-FR" sz="1200" b="0" i="1" u="none" strike="noStrike" kern="1200" cap="none" spc="-10" normalizeH="0" baseline="0" noProof="0" dirty="0">
                <a:ln>
                  <a:noFill/>
                </a:ln>
                <a:solidFill>
                  <a:srgbClr val="0070C0"/>
                </a:solidFill>
                <a:effectLst/>
                <a:uLnTx/>
                <a:uFillTx/>
                <a:latin typeface="Arial MT"/>
                <a:ea typeface="Wingdings" panose="05000000000000000000" pitchFamily="2" charset="2"/>
                <a:cs typeface="Wingdings" panose="05000000000000000000" pitchFamily="2" charset="2"/>
              </a:rPr>
              <a:t> </a:t>
            </a:r>
            <a:r>
              <a:rPr kumimoji="0" lang="fr-FR" sz="1200" b="0" i="1" u="none" strike="noStrike" kern="1200" cap="none" spc="0" normalizeH="0" baseline="0" noProof="0" dirty="0">
                <a:ln>
                  <a:noFill/>
                </a:ln>
                <a:solidFill>
                  <a:srgbClr val="0070C0"/>
                </a:solidFill>
                <a:effectLst/>
                <a:uLnTx/>
                <a:uFillTx/>
                <a:latin typeface="Arial MT"/>
                <a:ea typeface="Wingdings" panose="05000000000000000000" pitchFamily="2" charset="2"/>
                <a:cs typeface="Wingdings" panose="05000000000000000000" pitchFamily="2" charset="2"/>
              </a:rPr>
              <a:t>cuir</a:t>
            </a:r>
            <a:r>
              <a:rPr kumimoji="0" lang="fr-FR" sz="1200" b="0" i="1" u="none" strike="noStrike" kern="1200" cap="none" spc="-20" normalizeH="0" baseline="0" noProof="0" dirty="0">
                <a:ln>
                  <a:noFill/>
                </a:ln>
                <a:solidFill>
                  <a:srgbClr val="0070C0"/>
                </a:solidFill>
                <a:effectLst/>
                <a:uLnTx/>
                <a:uFillTx/>
                <a:latin typeface="Arial MT"/>
                <a:ea typeface="Wingdings" panose="05000000000000000000" pitchFamily="2" charset="2"/>
                <a:cs typeface="Wingdings" panose="05000000000000000000" pitchFamily="2" charset="2"/>
              </a:rPr>
              <a:t> </a:t>
            </a:r>
            <a:r>
              <a:rPr kumimoji="0" lang="fr-FR" sz="1200" b="0" i="1" u="none" strike="noStrike" kern="1200" cap="none" spc="0" normalizeH="0" baseline="0" noProof="0" dirty="0">
                <a:ln>
                  <a:noFill/>
                </a:ln>
                <a:solidFill>
                  <a:srgbClr val="0070C0"/>
                </a:solidFill>
                <a:effectLst/>
                <a:uLnTx/>
                <a:uFillTx/>
                <a:latin typeface="Arial MT"/>
                <a:ea typeface="Wingdings" panose="05000000000000000000" pitchFamily="2" charset="2"/>
                <a:cs typeface="Wingdings" panose="05000000000000000000" pitchFamily="2" charset="2"/>
              </a:rPr>
              <a:t>option</a:t>
            </a:r>
            <a:r>
              <a:rPr kumimoji="0" lang="fr-FR" sz="1200" b="0" i="1" u="none" strike="noStrike" kern="1200" cap="none" spc="-15" normalizeH="0" baseline="0" noProof="0" dirty="0">
                <a:ln>
                  <a:noFill/>
                </a:ln>
                <a:solidFill>
                  <a:srgbClr val="0070C0"/>
                </a:solidFill>
                <a:effectLst/>
                <a:uLnTx/>
                <a:uFillTx/>
                <a:latin typeface="Arial MT"/>
                <a:ea typeface="Wingdings" panose="05000000000000000000" pitchFamily="2" charset="2"/>
                <a:cs typeface="Wingdings" panose="05000000000000000000" pitchFamily="2" charset="2"/>
              </a:rPr>
              <a:t> </a:t>
            </a:r>
            <a:r>
              <a:rPr kumimoji="0" lang="fr-FR" sz="1200" b="0" i="1" u="none" strike="noStrike" kern="1200" cap="none" spc="0" normalizeH="0" baseline="0" noProof="0" dirty="0">
                <a:ln>
                  <a:noFill/>
                </a:ln>
                <a:solidFill>
                  <a:srgbClr val="0070C0"/>
                </a:solidFill>
                <a:effectLst/>
                <a:uLnTx/>
                <a:uFillTx/>
                <a:latin typeface="Arial MT"/>
                <a:ea typeface="Wingdings" panose="05000000000000000000" pitchFamily="2" charset="2"/>
                <a:cs typeface="Wingdings" panose="05000000000000000000" pitchFamily="2" charset="2"/>
              </a:rPr>
              <a:t>chaussures*</a:t>
            </a:r>
            <a:endParaRPr kumimoji="0" lang="fr-FR" sz="1200" b="0" i="0" u="none" strike="noStrike" kern="1200" cap="none" spc="0" normalizeH="0" baseline="0" noProof="0" dirty="0">
              <a:ln>
                <a:noFill/>
              </a:ln>
              <a:solidFill>
                <a:srgbClr val="0070C0"/>
              </a:solidFill>
              <a:effectLst/>
              <a:uLnTx/>
              <a:uFillTx/>
              <a:latin typeface="Arial MT"/>
              <a:ea typeface="Wingdings" panose="05000000000000000000" pitchFamily="2" charset="2"/>
              <a:cs typeface="Wingdings" panose="05000000000000000000" pitchFamily="2" charset="2"/>
            </a:endParaRPr>
          </a:p>
          <a:p>
            <a:pPr marL="342900" marR="0" lvl="0" indent="-342900" algn="l" defTabSz="914400" rtl="0" eaLnBrk="1" fontAlgn="auto" latinLnBrk="0" hangingPunct="1">
              <a:lnSpc>
                <a:spcPct val="100000"/>
              </a:lnSpc>
              <a:spcBef>
                <a:spcPts val="170"/>
              </a:spcBef>
              <a:spcAft>
                <a:spcPts val="0"/>
              </a:spcAft>
              <a:buClrTx/>
              <a:buSzPts val="900"/>
              <a:buFont typeface="Wingdings" panose="05000000000000000000" pitchFamily="2" charset="2"/>
              <a:buChar char=""/>
              <a:tabLst>
                <a:tab pos="772795" algn="l"/>
                <a:tab pos="774065" algn="l"/>
              </a:tabLst>
              <a:defRPr/>
            </a:pPr>
            <a:r>
              <a:rPr kumimoji="0" lang="fr-FR" sz="1200" b="0" i="0" u="none" strike="noStrike" kern="1200" cap="none" spc="0" normalizeH="0" baseline="0" noProof="0" dirty="0">
                <a:ln>
                  <a:noFill/>
                </a:ln>
                <a:solidFill>
                  <a:srgbClr val="0070C0"/>
                </a:solidFill>
                <a:effectLst/>
                <a:uLnTx/>
                <a:uFillTx/>
                <a:latin typeface="Arial MT"/>
                <a:ea typeface="Wingdings" panose="05000000000000000000" pitchFamily="2" charset="2"/>
                <a:cs typeface="Wingdings" panose="05000000000000000000" pitchFamily="2" charset="2"/>
              </a:rPr>
              <a:t>Métiers</a:t>
            </a:r>
            <a:r>
              <a:rPr kumimoji="0" lang="fr-FR" sz="1200" b="0" i="0" u="none" strike="noStrike" kern="1200" cap="none" spc="-5" normalizeH="0" baseline="0" noProof="0" dirty="0">
                <a:ln>
                  <a:noFill/>
                </a:ln>
                <a:solidFill>
                  <a:srgbClr val="0070C0"/>
                </a:solidFill>
                <a:effectLst/>
                <a:uLnTx/>
                <a:uFillTx/>
                <a:latin typeface="Arial MT"/>
                <a:ea typeface="Wingdings" panose="05000000000000000000" pitchFamily="2" charset="2"/>
                <a:cs typeface="Wingdings" panose="05000000000000000000" pitchFamily="2" charset="2"/>
              </a:rPr>
              <a:t> </a:t>
            </a:r>
            <a:r>
              <a:rPr kumimoji="0" lang="fr-FR" sz="1200" b="0" i="0" u="none" strike="noStrike" kern="1200" cap="none" spc="0" normalizeH="0" baseline="0" noProof="0" dirty="0">
                <a:ln>
                  <a:noFill/>
                </a:ln>
                <a:solidFill>
                  <a:srgbClr val="0070C0"/>
                </a:solidFill>
                <a:effectLst/>
                <a:uLnTx/>
                <a:uFillTx/>
                <a:latin typeface="Arial MT"/>
                <a:ea typeface="Wingdings" panose="05000000000000000000" pitchFamily="2" charset="2"/>
                <a:cs typeface="Wingdings" panose="05000000000000000000" pitchFamily="2" charset="2"/>
              </a:rPr>
              <a:t>du</a:t>
            </a:r>
            <a:r>
              <a:rPr kumimoji="0" lang="fr-FR" sz="1200" b="0" i="0" u="none" strike="noStrike" kern="1200" cap="none" spc="-10" normalizeH="0" baseline="0" noProof="0" dirty="0">
                <a:ln>
                  <a:noFill/>
                </a:ln>
                <a:solidFill>
                  <a:srgbClr val="0070C0"/>
                </a:solidFill>
                <a:effectLst/>
                <a:uLnTx/>
                <a:uFillTx/>
                <a:latin typeface="Arial MT"/>
                <a:ea typeface="Wingdings" panose="05000000000000000000" pitchFamily="2" charset="2"/>
                <a:cs typeface="Wingdings" panose="05000000000000000000" pitchFamily="2" charset="2"/>
              </a:rPr>
              <a:t> </a:t>
            </a:r>
            <a:r>
              <a:rPr kumimoji="0" lang="fr-FR" sz="1200" b="0" i="0" u="none" strike="noStrike" kern="1200" cap="none" spc="0" normalizeH="0" baseline="0" noProof="0" dirty="0">
                <a:ln>
                  <a:noFill/>
                </a:ln>
                <a:solidFill>
                  <a:srgbClr val="0070C0"/>
                </a:solidFill>
                <a:effectLst/>
                <a:uLnTx/>
                <a:uFillTx/>
                <a:latin typeface="Arial MT"/>
                <a:ea typeface="Wingdings" panose="05000000000000000000" pitchFamily="2" charset="2"/>
                <a:cs typeface="Wingdings" panose="05000000000000000000" pitchFamily="2" charset="2"/>
              </a:rPr>
              <a:t>cuir</a:t>
            </a:r>
            <a:r>
              <a:rPr kumimoji="0" lang="fr-FR" sz="1200" b="0" i="0" u="none" strike="noStrike" kern="1200" cap="none" spc="-20" normalizeH="0" baseline="0" noProof="0" dirty="0">
                <a:ln>
                  <a:noFill/>
                </a:ln>
                <a:solidFill>
                  <a:srgbClr val="0070C0"/>
                </a:solidFill>
                <a:effectLst/>
                <a:uLnTx/>
                <a:uFillTx/>
                <a:latin typeface="Arial MT"/>
                <a:ea typeface="Wingdings" panose="05000000000000000000" pitchFamily="2" charset="2"/>
                <a:cs typeface="Wingdings" panose="05000000000000000000" pitchFamily="2" charset="2"/>
              </a:rPr>
              <a:t> </a:t>
            </a:r>
            <a:r>
              <a:rPr kumimoji="0" lang="fr-FR" sz="1200" b="0" i="0" u="none" strike="noStrike" kern="1200" cap="none" spc="0" normalizeH="0" baseline="0" noProof="0" dirty="0">
                <a:ln>
                  <a:noFill/>
                </a:ln>
                <a:solidFill>
                  <a:srgbClr val="0070C0"/>
                </a:solidFill>
                <a:effectLst/>
                <a:uLnTx/>
                <a:uFillTx/>
                <a:latin typeface="Arial MT"/>
                <a:ea typeface="Wingdings" panose="05000000000000000000" pitchFamily="2" charset="2"/>
                <a:cs typeface="Wingdings" panose="05000000000000000000" pitchFamily="2" charset="2"/>
              </a:rPr>
              <a:t>option</a:t>
            </a:r>
            <a:r>
              <a:rPr kumimoji="0" lang="fr-FR" sz="1200" b="0" i="0" u="none" strike="noStrike" kern="1200" cap="none" spc="-20" normalizeH="0" baseline="0" noProof="0" dirty="0">
                <a:ln>
                  <a:noFill/>
                </a:ln>
                <a:solidFill>
                  <a:srgbClr val="0070C0"/>
                </a:solidFill>
                <a:effectLst/>
                <a:uLnTx/>
                <a:uFillTx/>
                <a:latin typeface="Arial MT"/>
                <a:ea typeface="Wingdings" panose="05000000000000000000" pitchFamily="2" charset="2"/>
                <a:cs typeface="Wingdings" panose="05000000000000000000" pitchFamily="2" charset="2"/>
              </a:rPr>
              <a:t> </a:t>
            </a:r>
            <a:r>
              <a:rPr kumimoji="0" lang="fr-FR" sz="1200" b="0" i="0" u="none" strike="noStrike" kern="1200" cap="none" spc="0" normalizeH="0" baseline="0" noProof="0" dirty="0">
                <a:ln>
                  <a:noFill/>
                </a:ln>
                <a:solidFill>
                  <a:srgbClr val="0070C0"/>
                </a:solidFill>
                <a:effectLst/>
                <a:uLnTx/>
                <a:uFillTx/>
                <a:latin typeface="Arial MT"/>
                <a:ea typeface="Wingdings" panose="05000000000000000000" pitchFamily="2" charset="2"/>
                <a:cs typeface="Wingdings" panose="05000000000000000000" pitchFamily="2" charset="2"/>
              </a:rPr>
              <a:t>maroquinerie</a:t>
            </a:r>
          </a:p>
          <a:p>
            <a:pPr marL="342900" marR="0" lvl="0" indent="-342900" algn="l" defTabSz="914400" rtl="0" eaLnBrk="1" fontAlgn="auto" latinLnBrk="0" hangingPunct="1">
              <a:lnSpc>
                <a:spcPct val="100000"/>
              </a:lnSpc>
              <a:spcBef>
                <a:spcPts val="170"/>
              </a:spcBef>
              <a:spcAft>
                <a:spcPts val="0"/>
              </a:spcAft>
              <a:buClrTx/>
              <a:buSzPts val="900"/>
              <a:buFont typeface="Wingdings" panose="05000000000000000000" pitchFamily="2" charset="2"/>
              <a:buChar char=""/>
              <a:tabLst>
                <a:tab pos="772795" algn="l"/>
                <a:tab pos="774065" algn="l"/>
              </a:tabLst>
              <a:defRPr/>
            </a:pPr>
            <a:r>
              <a:rPr kumimoji="0" lang="fr-FR" sz="1200" b="0" i="0" u="none" strike="noStrike" kern="1200" cap="none" spc="0" normalizeH="0" baseline="0" noProof="0" dirty="0">
                <a:ln>
                  <a:noFill/>
                </a:ln>
                <a:solidFill>
                  <a:srgbClr val="0070C0"/>
                </a:solidFill>
                <a:effectLst/>
                <a:uLnTx/>
                <a:uFillTx/>
                <a:latin typeface="Arial MT"/>
                <a:ea typeface="Wingdings" panose="05000000000000000000" pitchFamily="2" charset="2"/>
                <a:cs typeface="Wingdings" panose="05000000000000000000" pitchFamily="2" charset="2"/>
              </a:rPr>
              <a:t>Métiers</a:t>
            </a:r>
            <a:r>
              <a:rPr kumimoji="0" lang="fr-FR" sz="1200" b="0" i="0" u="none" strike="noStrike" kern="1200" cap="none" spc="-5" normalizeH="0" baseline="0" noProof="0" dirty="0">
                <a:ln>
                  <a:noFill/>
                </a:ln>
                <a:solidFill>
                  <a:srgbClr val="0070C0"/>
                </a:solidFill>
                <a:effectLst/>
                <a:uLnTx/>
                <a:uFillTx/>
                <a:latin typeface="Arial MT"/>
                <a:ea typeface="Wingdings" panose="05000000000000000000" pitchFamily="2" charset="2"/>
                <a:cs typeface="Wingdings" panose="05000000000000000000" pitchFamily="2" charset="2"/>
              </a:rPr>
              <a:t> </a:t>
            </a:r>
            <a:r>
              <a:rPr kumimoji="0" lang="fr-FR" sz="1200" b="0" i="0" u="none" strike="noStrike" kern="1200" cap="none" spc="0" normalizeH="0" baseline="0" noProof="0" dirty="0">
                <a:ln>
                  <a:noFill/>
                </a:ln>
                <a:solidFill>
                  <a:srgbClr val="0070C0"/>
                </a:solidFill>
                <a:effectLst/>
                <a:uLnTx/>
                <a:uFillTx/>
                <a:latin typeface="Arial MT"/>
                <a:ea typeface="Wingdings" panose="05000000000000000000" pitchFamily="2" charset="2"/>
                <a:cs typeface="Wingdings" panose="05000000000000000000" pitchFamily="2" charset="2"/>
              </a:rPr>
              <a:t>du</a:t>
            </a:r>
            <a:r>
              <a:rPr kumimoji="0" lang="fr-FR" sz="1200" b="0" i="0" u="none" strike="noStrike" kern="1200" cap="none" spc="-10" normalizeH="0" baseline="0" noProof="0" dirty="0">
                <a:ln>
                  <a:noFill/>
                </a:ln>
                <a:solidFill>
                  <a:srgbClr val="0070C0"/>
                </a:solidFill>
                <a:effectLst/>
                <a:uLnTx/>
                <a:uFillTx/>
                <a:latin typeface="Arial MT"/>
                <a:ea typeface="Wingdings" panose="05000000000000000000" pitchFamily="2" charset="2"/>
                <a:cs typeface="Wingdings" panose="05000000000000000000" pitchFamily="2" charset="2"/>
              </a:rPr>
              <a:t> </a:t>
            </a:r>
            <a:r>
              <a:rPr kumimoji="0" lang="fr-FR" sz="1200" b="0" i="0" u="none" strike="noStrike" kern="1200" cap="none" spc="0" normalizeH="0" baseline="0" noProof="0" dirty="0">
                <a:ln>
                  <a:noFill/>
                </a:ln>
                <a:solidFill>
                  <a:srgbClr val="0070C0"/>
                </a:solidFill>
                <a:effectLst/>
                <a:uLnTx/>
                <a:uFillTx/>
                <a:latin typeface="Arial MT"/>
                <a:ea typeface="Wingdings" panose="05000000000000000000" pitchFamily="2" charset="2"/>
                <a:cs typeface="Wingdings" panose="05000000000000000000" pitchFamily="2" charset="2"/>
              </a:rPr>
              <a:t>cuir</a:t>
            </a:r>
            <a:r>
              <a:rPr kumimoji="0" lang="fr-FR" sz="1200" b="0" i="0" u="none" strike="noStrike" kern="1200" cap="none" spc="-15" normalizeH="0" baseline="0" noProof="0" dirty="0">
                <a:ln>
                  <a:noFill/>
                </a:ln>
                <a:solidFill>
                  <a:srgbClr val="0070C0"/>
                </a:solidFill>
                <a:effectLst/>
                <a:uLnTx/>
                <a:uFillTx/>
                <a:latin typeface="Arial MT"/>
                <a:ea typeface="Wingdings" panose="05000000000000000000" pitchFamily="2" charset="2"/>
                <a:cs typeface="Wingdings" panose="05000000000000000000" pitchFamily="2" charset="2"/>
              </a:rPr>
              <a:t> </a:t>
            </a:r>
            <a:r>
              <a:rPr kumimoji="0" lang="fr-FR" sz="1200" b="0" i="0" u="none" strike="noStrike" kern="1200" cap="none" spc="0" normalizeH="0" baseline="0" noProof="0" dirty="0">
                <a:ln>
                  <a:noFill/>
                </a:ln>
                <a:solidFill>
                  <a:srgbClr val="0070C0"/>
                </a:solidFill>
                <a:effectLst/>
                <a:uLnTx/>
                <a:uFillTx/>
                <a:latin typeface="Arial MT"/>
                <a:ea typeface="Wingdings" panose="05000000000000000000" pitchFamily="2" charset="2"/>
                <a:cs typeface="Wingdings" panose="05000000000000000000" pitchFamily="2" charset="2"/>
              </a:rPr>
              <a:t>option</a:t>
            </a:r>
            <a:r>
              <a:rPr kumimoji="0" lang="fr-FR" sz="1200" b="0" i="0" u="none" strike="noStrike" kern="1200" cap="none" spc="-20" normalizeH="0" baseline="0" noProof="0" dirty="0">
                <a:ln>
                  <a:noFill/>
                </a:ln>
                <a:solidFill>
                  <a:srgbClr val="0070C0"/>
                </a:solidFill>
                <a:effectLst/>
                <a:uLnTx/>
                <a:uFillTx/>
                <a:latin typeface="Arial MT"/>
                <a:ea typeface="Wingdings" panose="05000000000000000000" pitchFamily="2" charset="2"/>
                <a:cs typeface="Wingdings" panose="05000000000000000000" pitchFamily="2" charset="2"/>
              </a:rPr>
              <a:t> </a:t>
            </a:r>
            <a:r>
              <a:rPr kumimoji="0" lang="fr-FR" sz="1200" b="0" i="0" u="none" strike="noStrike" kern="1200" cap="none" spc="0" normalizeH="0" baseline="0" noProof="0" dirty="0">
                <a:ln>
                  <a:noFill/>
                </a:ln>
                <a:solidFill>
                  <a:srgbClr val="0070C0"/>
                </a:solidFill>
                <a:effectLst/>
                <a:uLnTx/>
                <a:uFillTx/>
                <a:latin typeface="Arial MT"/>
                <a:ea typeface="Wingdings" panose="05000000000000000000" pitchFamily="2" charset="2"/>
                <a:cs typeface="Wingdings" panose="05000000000000000000" pitchFamily="2" charset="2"/>
              </a:rPr>
              <a:t>sellerie</a:t>
            </a:r>
            <a:r>
              <a:rPr kumimoji="0" lang="fr-FR" sz="1200" b="0" i="0" u="none" strike="noStrike" kern="1200" cap="none" spc="-25" normalizeH="0" baseline="0" noProof="0" dirty="0">
                <a:ln>
                  <a:noFill/>
                </a:ln>
                <a:solidFill>
                  <a:srgbClr val="0070C0"/>
                </a:solidFill>
                <a:effectLst/>
                <a:uLnTx/>
                <a:uFillTx/>
                <a:latin typeface="Arial MT"/>
                <a:ea typeface="Wingdings" panose="05000000000000000000" pitchFamily="2" charset="2"/>
                <a:cs typeface="Wingdings" panose="05000000000000000000" pitchFamily="2" charset="2"/>
              </a:rPr>
              <a:t> </a:t>
            </a:r>
            <a:r>
              <a:rPr kumimoji="0" lang="fr-FR" sz="1200" b="0" i="0" u="none" strike="noStrike" kern="1200" cap="none" spc="0" normalizeH="0" baseline="0" noProof="0" dirty="0">
                <a:ln>
                  <a:noFill/>
                </a:ln>
                <a:solidFill>
                  <a:srgbClr val="0070C0"/>
                </a:solidFill>
                <a:effectLst/>
                <a:uLnTx/>
                <a:uFillTx/>
                <a:latin typeface="Arial MT"/>
                <a:ea typeface="Wingdings" panose="05000000000000000000" pitchFamily="2" charset="2"/>
                <a:cs typeface="Wingdings" panose="05000000000000000000" pitchFamily="2" charset="2"/>
              </a:rPr>
              <a:t>garnissage</a:t>
            </a:r>
          </a:p>
          <a:p>
            <a:pPr marL="342900" marR="0" lvl="0" indent="-342900" algn="l" defTabSz="914400" rtl="0" eaLnBrk="1" fontAlgn="auto" latinLnBrk="0" hangingPunct="1">
              <a:lnSpc>
                <a:spcPct val="100000"/>
              </a:lnSpc>
              <a:spcBef>
                <a:spcPts val="170"/>
              </a:spcBef>
              <a:spcAft>
                <a:spcPts val="0"/>
              </a:spcAft>
              <a:buClrTx/>
              <a:buSzPts val="900"/>
              <a:buFont typeface="Wingdings" panose="05000000000000000000" pitchFamily="2" charset="2"/>
              <a:buChar char=""/>
              <a:tabLst>
                <a:tab pos="772795" algn="l"/>
                <a:tab pos="774065" algn="l"/>
              </a:tabLst>
              <a:defRPr/>
            </a:pPr>
            <a:r>
              <a:rPr kumimoji="0" lang="fr-FR" sz="1200" b="0" i="0" u="none" strike="noStrike" kern="1200" cap="none" spc="0" normalizeH="0" baseline="0" noProof="0" dirty="0">
                <a:ln>
                  <a:noFill/>
                </a:ln>
                <a:solidFill>
                  <a:srgbClr val="0070C0"/>
                </a:solidFill>
                <a:effectLst/>
                <a:uLnTx/>
                <a:uFillTx/>
                <a:latin typeface="Arial MT"/>
                <a:ea typeface="Wingdings" panose="05000000000000000000" pitchFamily="2" charset="2"/>
                <a:cs typeface="Wingdings" panose="05000000000000000000" pitchFamily="2" charset="2"/>
              </a:rPr>
              <a:t>Métiers</a:t>
            </a:r>
            <a:r>
              <a:rPr kumimoji="0" lang="fr-FR" sz="1200" b="0" i="0" u="none" strike="noStrike" kern="1200" cap="none" spc="-10" normalizeH="0" baseline="0" noProof="0" dirty="0">
                <a:ln>
                  <a:noFill/>
                </a:ln>
                <a:solidFill>
                  <a:srgbClr val="0070C0"/>
                </a:solidFill>
                <a:effectLst/>
                <a:uLnTx/>
                <a:uFillTx/>
                <a:latin typeface="Arial MT"/>
                <a:ea typeface="Wingdings" panose="05000000000000000000" pitchFamily="2" charset="2"/>
                <a:cs typeface="Wingdings" panose="05000000000000000000" pitchFamily="2" charset="2"/>
              </a:rPr>
              <a:t> </a:t>
            </a:r>
            <a:r>
              <a:rPr kumimoji="0" lang="fr-FR" sz="1200" b="0" i="0" u="none" strike="noStrike" kern="1200" cap="none" spc="0" normalizeH="0" baseline="0" noProof="0" dirty="0">
                <a:ln>
                  <a:noFill/>
                </a:ln>
                <a:solidFill>
                  <a:srgbClr val="0070C0"/>
                </a:solidFill>
                <a:effectLst/>
                <a:uLnTx/>
                <a:uFillTx/>
                <a:latin typeface="Arial MT"/>
                <a:ea typeface="Wingdings" panose="05000000000000000000" pitchFamily="2" charset="2"/>
                <a:cs typeface="Wingdings" panose="05000000000000000000" pitchFamily="2" charset="2"/>
              </a:rPr>
              <a:t>de</a:t>
            </a:r>
            <a:r>
              <a:rPr kumimoji="0" lang="fr-FR" sz="1200" b="0" i="0" u="none" strike="noStrike" kern="1200" cap="none" spc="-15" normalizeH="0" baseline="0" noProof="0" dirty="0">
                <a:ln>
                  <a:noFill/>
                </a:ln>
                <a:solidFill>
                  <a:srgbClr val="0070C0"/>
                </a:solidFill>
                <a:effectLst/>
                <a:uLnTx/>
                <a:uFillTx/>
                <a:latin typeface="Arial MT"/>
                <a:ea typeface="Wingdings" panose="05000000000000000000" pitchFamily="2" charset="2"/>
                <a:cs typeface="Wingdings" panose="05000000000000000000" pitchFamily="2" charset="2"/>
              </a:rPr>
              <a:t> </a:t>
            </a:r>
            <a:r>
              <a:rPr kumimoji="0" lang="fr-FR" sz="1200" b="0" i="0" u="none" strike="noStrike" kern="1200" cap="none" spc="0" normalizeH="0" baseline="0" noProof="0" dirty="0">
                <a:ln>
                  <a:noFill/>
                </a:ln>
                <a:solidFill>
                  <a:srgbClr val="0070C0"/>
                </a:solidFill>
                <a:effectLst/>
                <a:uLnTx/>
                <a:uFillTx/>
                <a:latin typeface="Arial MT"/>
                <a:ea typeface="Wingdings" panose="05000000000000000000" pitchFamily="2" charset="2"/>
                <a:cs typeface="Wingdings" panose="05000000000000000000" pitchFamily="2" charset="2"/>
              </a:rPr>
              <a:t>l’entretien</a:t>
            </a:r>
            <a:r>
              <a:rPr kumimoji="0" lang="fr-FR" sz="1200" b="0" i="0" u="none" strike="noStrike" kern="1200" cap="none" spc="-15" normalizeH="0" baseline="0" noProof="0" dirty="0">
                <a:ln>
                  <a:noFill/>
                </a:ln>
                <a:solidFill>
                  <a:srgbClr val="0070C0"/>
                </a:solidFill>
                <a:effectLst/>
                <a:uLnTx/>
                <a:uFillTx/>
                <a:latin typeface="Arial MT"/>
                <a:ea typeface="Wingdings" panose="05000000000000000000" pitchFamily="2" charset="2"/>
                <a:cs typeface="Wingdings" panose="05000000000000000000" pitchFamily="2" charset="2"/>
              </a:rPr>
              <a:t> </a:t>
            </a:r>
            <a:r>
              <a:rPr kumimoji="0" lang="fr-FR" sz="1200" b="0" i="0" u="none" strike="noStrike" kern="1200" cap="none" spc="0" normalizeH="0" baseline="0" noProof="0" dirty="0">
                <a:ln>
                  <a:noFill/>
                </a:ln>
                <a:solidFill>
                  <a:srgbClr val="0070C0"/>
                </a:solidFill>
                <a:effectLst/>
                <a:uLnTx/>
                <a:uFillTx/>
                <a:latin typeface="Arial MT"/>
                <a:ea typeface="Wingdings" panose="05000000000000000000" pitchFamily="2" charset="2"/>
                <a:cs typeface="Wingdings" panose="05000000000000000000" pitchFamily="2" charset="2"/>
              </a:rPr>
              <a:t>des</a:t>
            </a:r>
            <a:r>
              <a:rPr kumimoji="0" lang="fr-FR" sz="1200" b="0" i="0" u="none" strike="noStrike" kern="1200" cap="none" spc="-10" normalizeH="0" baseline="0" noProof="0" dirty="0">
                <a:ln>
                  <a:noFill/>
                </a:ln>
                <a:solidFill>
                  <a:srgbClr val="0070C0"/>
                </a:solidFill>
                <a:effectLst/>
                <a:uLnTx/>
                <a:uFillTx/>
                <a:latin typeface="Arial MT"/>
                <a:ea typeface="Wingdings" panose="05000000000000000000" pitchFamily="2" charset="2"/>
                <a:cs typeface="Wingdings" panose="05000000000000000000" pitchFamily="2" charset="2"/>
              </a:rPr>
              <a:t> </a:t>
            </a:r>
            <a:r>
              <a:rPr kumimoji="0" lang="fr-FR" sz="1200" b="0" i="0" u="none" strike="noStrike" kern="1200" cap="none" spc="0" normalizeH="0" baseline="0" noProof="0" dirty="0">
                <a:ln>
                  <a:noFill/>
                </a:ln>
                <a:solidFill>
                  <a:srgbClr val="0070C0"/>
                </a:solidFill>
                <a:effectLst/>
                <a:uLnTx/>
                <a:uFillTx/>
                <a:latin typeface="Arial MT"/>
                <a:ea typeface="Wingdings" panose="05000000000000000000" pitchFamily="2" charset="2"/>
                <a:cs typeface="Wingdings" panose="05000000000000000000" pitchFamily="2" charset="2"/>
              </a:rPr>
              <a:t>textiles</a:t>
            </a:r>
            <a:r>
              <a:rPr kumimoji="0" lang="fr-FR" sz="1200" b="0" i="0" u="none" strike="noStrike" kern="1200" cap="none" spc="-10" normalizeH="0" baseline="0" noProof="0" dirty="0">
                <a:ln>
                  <a:noFill/>
                </a:ln>
                <a:solidFill>
                  <a:srgbClr val="0070C0"/>
                </a:solidFill>
                <a:effectLst/>
                <a:uLnTx/>
                <a:uFillTx/>
                <a:latin typeface="Arial MT"/>
                <a:ea typeface="Wingdings" panose="05000000000000000000" pitchFamily="2" charset="2"/>
                <a:cs typeface="Wingdings" panose="05000000000000000000" pitchFamily="2" charset="2"/>
              </a:rPr>
              <a:t> </a:t>
            </a:r>
            <a:r>
              <a:rPr kumimoji="0" lang="fr-FR" sz="1200" b="0" i="0" u="none" strike="noStrike" kern="1200" cap="none" spc="0" normalizeH="0" baseline="0" noProof="0" dirty="0">
                <a:ln>
                  <a:noFill/>
                </a:ln>
                <a:solidFill>
                  <a:srgbClr val="0070C0"/>
                </a:solidFill>
                <a:effectLst/>
                <a:uLnTx/>
                <a:uFillTx/>
                <a:latin typeface="Arial MT"/>
                <a:ea typeface="Wingdings" panose="05000000000000000000" pitchFamily="2" charset="2"/>
                <a:cs typeface="Wingdings" panose="05000000000000000000" pitchFamily="2" charset="2"/>
              </a:rPr>
              <a:t>option</a:t>
            </a:r>
            <a:r>
              <a:rPr kumimoji="0" lang="fr-FR" sz="1200" b="0" i="0" u="none" strike="noStrike" kern="1200" cap="none" spc="-15" normalizeH="0" baseline="0" noProof="0" dirty="0">
                <a:ln>
                  <a:noFill/>
                </a:ln>
                <a:solidFill>
                  <a:srgbClr val="0070C0"/>
                </a:solidFill>
                <a:effectLst/>
                <a:uLnTx/>
                <a:uFillTx/>
                <a:latin typeface="Arial MT"/>
                <a:ea typeface="Wingdings" panose="05000000000000000000" pitchFamily="2" charset="2"/>
                <a:cs typeface="Wingdings" panose="05000000000000000000" pitchFamily="2" charset="2"/>
              </a:rPr>
              <a:t> </a:t>
            </a:r>
            <a:r>
              <a:rPr kumimoji="0" lang="fr-FR" sz="1200" b="0" i="0" u="none" strike="noStrike" kern="1200" cap="none" spc="0" normalizeH="0" baseline="0" noProof="0" dirty="0">
                <a:ln>
                  <a:noFill/>
                </a:ln>
                <a:solidFill>
                  <a:srgbClr val="0070C0"/>
                </a:solidFill>
                <a:effectLst/>
                <a:uLnTx/>
                <a:uFillTx/>
                <a:latin typeface="Arial MT"/>
                <a:ea typeface="Wingdings" panose="05000000000000000000" pitchFamily="2" charset="2"/>
                <a:cs typeface="Wingdings" panose="05000000000000000000" pitchFamily="2" charset="2"/>
              </a:rPr>
              <a:t>A</a:t>
            </a:r>
            <a:r>
              <a:rPr kumimoji="0" lang="fr-FR" sz="1200" b="0" i="0" u="none" strike="noStrike" kern="1200" cap="none" spc="-15" normalizeH="0" baseline="0" noProof="0" dirty="0">
                <a:ln>
                  <a:noFill/>
                </a:ln>
                <a:solidFill>
                  <a:srgbClr val="0070C0"/>
                </a:solidFill>
                <a:effectLst/>
                <a:uLnTx/>
                <a:uFillTx/>
                <a:latin typeface="Arial MT"/>
                <a:ea typeface="Wingdings" panose="05000000000000000000" pitchFamily="2" charset="2"/>
                <a:cs typeface="Wingdings" panose="05000000000000000000" pitchFamily="2" charset="2"/>
              </a:rPr>
              <a:t> </a:t>
            </a:r>
            <a:r>
              <a:rPr kumimoji="0" lang="fr-FR" sz="1200" b="0" i="0" u="none" strike="noStrike" kern="1200" cap="none" spc="0" normalizeH="0" baseline="0" noProof="0" dirty="0">
                <a:ln>
                  <a:noFill/>
                </a:ln>
                <a:solidFill>
                  <a:srgbClr val="0070C0"/>
                </a:solidFill>
                <a:effectLst/>
                <a:uLnTx/>
                <a:uFillTx/>
                <a:latin typeface="Arial MT"/>
                <a:ea typeface="Wingdings" panose="05000000000000000000" pitchFamily="2" charset="2"/>
                <a:cs typeface="Wingdings" panose="05000000000000000000" pitchFamily="2" charset="2"/>
              </a:rPr>
              <a:t>blanchisserie</a:t>
            </a:r>
          </a:p>
          <a:p>
            <a:pPr marL="342900" marR="0" lvl="0" indent="-342900" algn="l" defTabSz="914400" rtl="0" eaLnBrk="1" fontAlgn="auto" latinLnBrk="0" hangingPunct="1">
              <a:lnSpc>
                <a:spcPct val="100000"/>
              </a:lnSpc>
              <a:spcBef>
                <a:spcPts val="170"/>
              </a:spcBef>
              <a:spcAft>
                <a:spcPts val="0"/>
              </a:spcAft>
              <a:buClrTx/>
              <a:buSzPts val="900"/>
              <a:buFont typeface="Wingdings" panose="05000000000000000000" pitchFamily="2" charset="2"/>
              <a:buChar char=""/>
              <a:tabLst>
                <a:tab pos="772795" algn="l"/>
                <a:tab pos="774065" algn="l"/>
              </a:tabLst>
              <a:defRPr/>
            </a:pPr>
            <a:r>
              <a:rPr kumimoji="0" lang="fr-FR" sz="1200" b="0" i="0" u="none" strike="noStrike" kern="1200" cap="none" spc="0" normalizeH="0" baseline="0" noProof="0" dirty="0">
                <a:ln>
                  <a:noFill/>
                </a:ln>
                <a:solidFill>
                  <a:srgbClr val="0070C0"/>
                </a:solidFill>
                <a:effectLst/>
                <a:uLnTx/>
                <a:uFillTx/>
                <a:latin typeface="Arial MT"/>
                <a:ea typeface="Wingdings" panose="05000000000000000000" pitchFamily="2" charset="2"/>
                <a:cs typeface="Wingdings" panose="05000000000000000000" pitchFamily="2" charset="2"/>
              </a:rPr>
              <a:t>Métiers</a:t>
            </a:r>
            <a:r>
              <a:rPr kumimoji="0" lang="fr-FR" sz="1200" b="0" i="0" u="none" strike="noStrike" kern="1200" cap="none" spc="-10" normalizeH="0" baseline="0" noProof="0" dirty="0">
                <a:ln>
                  <a:noFill/>
                </a:ln>
                <a:solidFill>
                  <a:srgbClr val="0070C0"/>
                </a:solidFill>
                <a:effectLst/>
                <a:uLnTx/>
                <a:uFillTx/>
                <a:latin typeface="Arial MT"/>
                <a:ea typeface="Wingdings" panose="05000000000000000000" pitchFamily="2" charset="2"/>
                <a:cs typeface="Wingdings" panose="05000000000000000000" pitchFamily="2" charset="2"/>
              </a:rPr>
              <a:t> </a:t>
            </a:r>
            <a:r>
              <a:rPr kumimoji="0" lang="fr-FR" sz="1200" b="0" i="0" u="none" strike="noStrike" kern="1200" cap="none" spc="0" normalizeH="0" baseline="0" noProof="0" dirty="0">
                <a:ln>
                  <a:noFill/>
                </a:ln>
                <a:solidFill>
                  <a:srgbClr val="0070C0"/>
                </a:solidFill>
                <a:effectLst/>
                <a:uLnTx/>
                <a:uFillTx/>
                <a:latin typeface="Arial MT"/>
                <a:ea typeface="Wingdings" panose="05000000000000000000" pitchFamily="2" charset="2"/>
                <a:cs typeface="Wingdings" panose="05000000000000000000" pitchFamily="2" charset="2"/>
              </a:rPr>
              <a:t>de</a:t>
            </a:r>
            <a:r>
              <a:rPr kumimoji="0" lang="fr-FR" sz="1200" b="0" i="0" u="none" strike="noStrike" kern="1200" cap="none" spc="-15" normalizeH="0" baseline="0" noProof="0" dirty="0">
                <a:ln>
                  <a:noFill/>
                </a:ln>
                <a:solidFill>
                  <a:srgbClr val="0070C0"/>
                </a:solidFill>
                <a:effectLst/>
                <a:uLnTx/>
                <a:uFillTx/>
                <a:latin typeface="Arial MT"/>
                <a:ea typeface="Wingdings" panose="05000000000000000000" pitchFamily="2" charset="2"/>
                <a:cs typeface="Wingdings" panose="05000000000000000000" pitchFamily="2" charset="2"/>
              </a:rPr>
              <a:t> </a:t>
            </a:r>
            <a:r>
              <a:rPr kumimoji="0" lang="fr-FR" sz="1200" b="0" i="0" u="none" strike="noStrike" kern="1200" cap="none" spc="0" normalizeH="0" baseline="0" noProof="0" dirty="0">
                <a:ln>
                  <a:noFill/>
                </a:ln>
                <a:solidFill>
                  <a:srgbClr val="0070C0"/>
                </a:solidFill>
                <a:effectLst/>
                <a:uLnTx/>
                <a:uFillTx/>
                <a:latin typeface="Arial MT"/>
                <a:ea typeface="Wingdings" panose="05000000000000000000" pitchFamily="2" charset="2"/>
                <a:cs typeface="Wingdings" panose="05000000000000000000" pitchFamily="2" charset="2"/>
              </a:rPr>
              <a:t>l’entretien</a:t>
            </a:r>
            <a:r>
              <a:rPr kumimoji="0" lang="fr-FR" sz="1200" b="0" i="0" u="none" strike="noStrike" kern="1200" cap="none" spc="-15" normalizeH="0" baseline="0" noProof="0" dirty="0">
                <a:ln>
                  <a:noFill/>
                </a:ln>
                <a:solidFill>
                  <a:srgbClr val="0070C0"/>
                </a:solidFill>
                <a:effectLst/>
                <a:uLnTx/>
                <a:uFillTx/>
                <a:latin typeface="Arial MT"/>
                <a:ea typeface="Wingdings" panose="05000000000000000000" pitchFamily="2" charset="2"/>
                <a:cs typeface="Wingdings" panose="05000000000000000000" pitchFamily="2" charset="2"/>
              </a:rPr>
              <a:t> </a:t>
            </a:r>
            <a:r>
              <a:rPr kumimoji="0" lang="fr-FR" sz="1200" b="0" i="0" u="none" strike="noStrike" kern="1200" cap="none" spc="0" normalizeH="0" baseline="0" noProof="0" dirty="0">
                <a:ln>
                  <a:noFill/>
                </a:ln>
                <a:solidFill>
                  <a:srgbClr val="0070C0"/>
                </a:solidFill>
                <a:effectLst/>
                <a:uLnTx/>
                <a:uFillTx/>
                <a:latin typeface="Arial MT"/>
                <a:ea typeface="Wingdings" panose="05000000000000000000" pitchFamily="2" charset="2"/>
                <a:cs typeface="Wingdings" panose="05000000000000000000" pitchFamily="2" charset="2"/>
              </a:rPr>
              <a:t>des</a:t>
            </a:r>
            <a:r>
              <a:rPr kumimoji="0" lang="fr-FR" sz="1200" b="0" i="0" u="none" strike="noStrike" kern="1200" cap="none" spc="-5" normalizeH="0" baseline="0" noProof="0" dirty="0">
                <a:ln>
                  <a:noFill/>
                </a:ln>
                <a:solidFill>
                  <a:srgbClr val="0070C0"/>
                </a:solidFill>
                <a:effectLst/>
                <a:uLnTx/>
                <a:uFillTx/>
                <a:latin typeface="Arial MT"/>
                <a:ea typeface="Wingdings" panose="05000000000000000000" pitchFamily="2" charset="2"/>
                <a:cs typeface="Wingdings" panose="05000000000000000000" pitchFamily="2" charset="2"/>
              </a:rPr>
              <a:t> </a:t>
            </a:r>
            <a:r>
              <a:rPr kumimoji="0" lang="fr-FR" sz="1200" b="0" i="0" u="none" strike="noStrike" kern="1200" cap="none" spc="0" normalizeH="0" baseline="0" noProof="0" dirty="0">
                <a:ln>
                  <a:noFill/>
                </a:ln>
                <a:solidFill>
                  <a:srgbClr val="0070C0"/>
                </a:solidFill>
                <a:effectLst/>
                <a:uLnTx/>
                <a:uFillTx/>
                <a:latin typeface="Arial MT"/>
                <a:ea typeface="Wingdings" panose="05000000000000000000" pitchFamily="2" charset="2"/>
                <a:cs typeface="Wingdings" panose="05000000000000000000" pitchFamily="2" charset="2"/>
              </a:rPr>
              <a:t>textiles</a:t>
            </a:r>
            <a:r>
              <a:rPr kumimoji="0" lang="fr-FR" sz="1200" b="0" i="0" u="none" strike="noStrike" kern="1200" cap="none" spc="-10" normalizeH="0" baseline="0" noProof="0" dirty="0">
                <a:ln>
                  <a:noFill/>
                </a:ln>
                <a:solidFill>
                  <a:srgbClr val="0070C0"/>
                </a:solidFill>
                <a:effectLst/>
                <a:uLnTx/>
                <a:uFillTx/>
                <a:latin typeface="Arial MT"/>
                <a:ea typeface="Wingdings" panose="05000000000000000000" pitchFamily="2" charset="2"/>
                <a:cs typeface="Wingdings" panose="05000000000000000000" pitchFamily="2" charset="2"/>
              </a:rPr>
              <a:t> </a:t>
            </a:r>
            <a:r>
              <a:rPr kumimoji="0" lang="fr-FR" sz="1200" b="0" i="0" u="none" strike="noStrike" kern="1200" cap="none" spc="0" normalizeH="0" baseline="0" noProof="0" dirty="0">
                <a:ln>
                  <a:noFill/>
                </a:ln>
                <a:solidFill>
                  <a:srgbClr val="0070C0"/>
                </a:solidFill>
                <a:effectLst/>
                <a:uLnTx/>
                <a:uFillTx/>
                <a:latin typeface="Arial MT"/>
                <a:ea typeface="Wingdings" panose="05000000000000000000" pitchFamily="2" charset="2"/>
                <a:cs typeface="Wingdings" panose="05000000000000000000" pitchFamily="2" charset="2"/>
              </a:rPr>
              <a:t>option</a:t>
            </a:r>
            <a:r>
              <a:rPr kumimoji="0" lang="fr-FR" sz="1200" b="0" i="0" u="none" strike="noStrike" kern="1200" cap="none" spc="-15" normalizeH="0" baseline="0" noProof="0" dirty="0">
                <a:ln>
                  <a:noFill/>
                </a:ln>
                <a:solidFill>
                  <a:srgbClr val="0070C0"/>
                </a:solidFill>
                <a:effectLst/>
                <a:uLnTx/>
                <a:uFillTx/>
                <a:latin typeface="Arial MT"/>
                <a:ea typeface="Wingdings" panose="05000000000000000000" pitchFamily="2" charset="2"/>
                <a:cs typeface="Wingdings" panose="05000000000000000000" pitchFamily="2" charset="2"/>
              </a:rPr>
              <a:t> </a:t>
            </a:r>
            <a:r>
              <a:rPr kumimoji="0" lang="fr-FR" sz="1200" b="0" i="0" u="none" strike="noStrike" kern="1200" cap="none" spc="0" normalizeH="0" baseline="0" noProof="0" dirty="0">
                <a:ln>
                  <a:noFill/>
                </a:ln>
                <a:solidFill>
                  <a:srgbClr val="0070C0"/>
                </a:solidFill>
                <a:effectLst/>
                <a:uLnTx/>
                <a:uFillTx/>
                <a:latin typeface="Arial MT"/>
                <a:ea typeface="Wingdings" panose="05000000000000000000" pitchFamily="2" charset="2"/>
                <a:cs typeface="Wingdings" panose="05000000000000000000" pitchFamily="2" charset="2"/>
              </a:rPr>
              <a:t>B</a:t>
            </a:r>
            <a:r>
              <a:rPr kumimoji="0" lang="fr-FR" sz="1200" b="0" i="0" u="none" strike="noStrike" kern="1200" cap="none" spc="-10" normalizeH="0" baseline="0" noProof="0" dirty="0">
                <a:ln>
                  <a:noFill/>
                </a:ln>
                <a:solidFill>
                  <a:srgbClr val="0070C0"/>
                </a:solidFill>
                <a:effectLst/>
                <a:uLnTx/>
                <a:uFillTx/>
                <a:latin typeface="Arial MT"/>
                <a:ea typeface="Wingdings" panose="05000000000000000000" pitchFamily="2" charset="2"/>
                <a:cs typeface="Wingdings" panose="05000000000000000000" pitchFamily="2" charset="2"/>
              </a:rPr>
              <a:t> </a:t>
            </a:r>
            <a:r>
              <a:rPr kumimoji="0" lang="fr-FR" sz="1200" b="0" i="0" u="none" strike="noStrike" kern="1200" cap="none" spc="0" normalizeH="0" baseline="0" noProof="0" dirty="0">
                <a:ln>
                  <a:noFill/>
                </a:ln>
                <a:solidFill>
                  <a:srgbClr val="0070C0"/>
                </a:solidFill>
                <a:effectLst/>
                <a:uLnTx/>
                <a:uFillTx/>
                <a:latin typeface="Arial MT"/>
                <a:ea typeface="Wingdings" panose="05000000000000000000" pitchFamily="2" charset="2"/>
                <a:cs typeface="Wingdings" panose="05000000000000000000" pitchFamily="2" charset="2"/>
              </a:rPr>
              <a:t>pressing</a:t>
            </a:r>
          </a:p>
          <a:p>
            <a:pPr marL="342900" marR="0" lvl="0" indent="-342900" algn="l" defTabSz="914400" rtl="0" eaLnBrk="1" fontAlgn="auto" latinLnBrk="0" hangingPunct="1">
              <a:lnSpc>
                <a:spcPct val="100000"/>
              </a:lnSpc>
              <a:spcBef>
                <a:spcPts val="170"/>
              </a:spcBef>
              <a:spcAft>
                <a:spcPts val="0"/>
              </a:spcAft>
              <a:buClrTx/>
              <a:buSzPts val="900"/>
              <a:buFont typeface="Wingdings" panose="05000000000000000000" pitchFamily="2" charset="2"/>
              <a:buChar char=""/>
              <a:tabLst>
                <a:tab pos="772795" algn="l"/>
                <a:tab pos="774065" algn="l"/>
              </a:tabLst>
              <a:defRPr/>
            </a:pPr>
            <a:r>
              <a:rPr kumimoji="0" lang="fr-FR" sz="1200" b="0" i="1" u="none" strike="noStrike" kern="1200" cap="none" spc="0" normalizeH="0" baseline="0" noProof="0" dirty="0">
                <a:ln>
                  <a:noFill/>
                </a:ln>
                <a:solidFill>
                  <a:srgbClr val="0070C0"/>
                </a:solidFill>
                <a:effectLst/>
                <a:uLnTx/>
                <a:uFillTx/>
                <a:latin typeface="Arial MT"/>
                <a:ea typeface="Wingdings" panose="05000000000000000000" pitchFamily="2" charset="2"/>
                <a:cs typeface="Wingdings" panose="05000000000000000000" pitchFamily="2" charset="2"/>
              </a:rPr>
              <a:t>Métiers</a:t>
            </a:r>
            <a:r>
              <a:rPr kumimoji="0" lang="fr-FR" sz="1200" b="0" i="1" u="none" strike="noStrike" kern="1200" cap="none" spc="-5" normalizeH="0" baseline="0" noProof="0" dirty="0">
                <a:ln>
                  <a:noFill/>
                </a:ln>
                <a:solidFill>
                  <a:srgbClr val="0070C0"/>
                </a:solidFill>
                <a:effectLst/>
                <a:uLnTx/>
                <a:uFillTx/>
                <a:latin typeface="Arial MT"/>
                <a:ea typeface="Wingdings" panose="05000000000000000000" pitchFamily="2" charset="2"/>
                <a:cs typeface="Wingdings" panose="05000000000000000000" pitchFamily="2" charset="2"/>
              </a:rPr>
              <a:t> </a:t>
            </a:r>
            <a:r>
              <a:rPr kumimoji="0" lang="fr-FR" sz="1200" b="0" i="1" u="none" strike="noStrike" kern="1200" cap="none" spc="0" normalizeH="0" baseline="0" noProof="0" dirty="0">
                <a:ln>
                  <a:noFill/>
                </a:ln>
                <a:solidFill>
                  <a:srgbClr val="0070C0"/>
                </a:solidFill>
                <a:effectLst/>
                <a:uLnTx/>
                <a:uFillTx/>
                <a:latin typeface="Arial MT"/>
                <a:ea typeface="Wingdings" panose="05000000000000000000" pitchFamily="2" charset="2"/>
                <a:cs typeface="Wingdings" panose="05000000000000000000" pitchFamily="2" charset="2"/>
              </a:rPr>
              <a:t>et</a:t>
            </a:r>
            <a:r>
              <a:rPr kumimoji="0" lang="fr-FR" sz="1200" b="0" i="1" u="none" strike="noStrike" kern="1200" cap="none" spc="-10" normalizeH="0" baseline="0" noProof="0" dirty="0">
                <a:ln>
                  <a:noFill/>
                </a:ln>
                <a:solidFill>
                  <a:srgbClr val="0070C0"/>
                </a:solidFill>
                <a:effectLst/>
                <a:uLnTx/>
                <a:uFillTx/>
                <a:latin typeface="Arial MT"/>
                <a:ea typeface="Wingdings" panose="05000000000000000000" pitchFamily="2" charset="2"/>
                <a:cs typeface="Wingdings" panose="05000000000000000000" pitchFamily="2" charset="2"/>
              </a:rPr>
              <a:t> </a:t>
            </a:r>
            <a:r>
              <a:rPr kumimoji="0" lang="fr-FR" sz="1200" b="0" i="1" u="none" strike="noStrike" kern="1200" cap="none" spc="0" normalizeH="0" baseline="0" noProof="0" dirty="0">
                <a:ln>
                  <a:noFill/>
                </a:ln>
                <a:solidFill>
                  <a:srgbClr val="0070C0"/>
                </a:solidFill>
                <a:effectLst/>
                <a:uLnTx/>
                <a:uFillTx/>
                <a:latin typeface="Arial MT"/>
                <a:ea typeface="Wingdings" panose="05000000000000000000" pitchFamily="2" charset="2"/>
                <a:cs typeface="Wingdings" panose="05000000000000000000" pitchFamily="2" charset="2"/>
              </a:rPr>
              <a:t>arts de</a:t>
            </a:r>
            <a:r>
              <a:rPr kumimoji="0" lang="fr-FR" sz="1200" b="0" i="1" u="none" strike="noStrike" kern="1200" cap="none" spc="-10" normalizeH="0" baseline="0" noProof="0" dirty="0">
                <a:ln>
                  <a:noFill/>
                </a:ln>
                <a:solidFill>
                  <a:srgbClr val="0070C0"/>
                </a:solidFill>
                <a:effectLst/>
                <a:uLnTx/>
                <a:uFillTx/>
                <a:latin typeface="Arial MT"/>
                <a:ea typeface="Wingdings" panose="05000000000000000000" pitchFamily="2" charset="2"/>
                <a:cs typeface="Wingdings" panose="05000000000000000000" pitchFamily="2" charset="2"/>
              </a:rPr>
              <a:t> </a:t>
            </a:r>
            <a:r>
              <a:rPr kumimoji="0" lang="fr-FR" sz="1200" b="0" i="1" u="none" strike="noStrike" kern="1200" cap="none" spc="0" normalizeH="0" baseline="0" noProof="0" dirty="0">
                <a:ln>
                  <a:noFill/>
                </a:ln>
                <a:solidFill>
                  <a:srgbClr val="0070C0"/>
                </a:solidFill>
                <a:effectLst/>
                <a:uLnTx/>
                <a:uFillTx/>
                <a:latin typeface="Arial MT"/>
                <a:ea typeface="Wingdings" panose="05000000000000000000" pitchFamily="2" charset="2"/>
                <a:cs typeface="Wingdings" panose="05000000000000000000" pitchFamily="2" charset="2"/>
              </a:rPr>
              <a:t>la</a:t>
            </a:r>
            <a:r>
              <a:rPr kumimoji="0" lang="fr-FR" sz="1200" b="0" i="1" u="none" strike="noStrike" kern="1200" cap="none" spc="-15" normalizeH="0" baseline="0" noProof="0" dirty="0">
                <a:ln>
                  <a:noFill/>
                </a:ln>
                <a:solidFill>
                  <a:srgbClr val="0070C0"/>
                </a:solidFill>
                <a:effectLst/>
                <a:uLnTx/>
                <a:uFillTx/>
                <a:latin typeface="Arial MT"/>
                <a:ea typeface="Wingdings" panose="05000000000000000000" pitchFamily="2" charset="2"/>
                <a:cs typeface="Wingdings" panose="05000000000000000000" pitchFamily="2" charset="2"/>
              </a:rPr>
              <a:t> </a:t>
            </a:r>
            <a:r>
              <a:rPr kumimoji="0" lang="fr-FR" sz="1200" b="0" i="1" u="none" strike="noStrike" kern="1200" cap="none" spc="0" normalizeH="0" baseline="0" noProof="0" dirty="0">
                <a:ln>
                  <a:noFill/>
                </a:ln>
                <a:solidFill>
                  <a:srgbClr val="0070C0"/>
                </a:solidFill>
                <a:effectLst/>
                <a:uLnTx/>
                <a:uFillTx/>
                <a:latin typeface="Arial MT"/>
                <a:ea typeface="Wingdings" panose="05000000000000000000" pitchFamily="2" charset="2"/>
                <a:cs typeface="Wingdings" panose="05000000000000000000" pitchFamily="2" charset="2"/>
              </a:rPr>
              <a:t>pierre*</a:t>
            </a:r>
            <a:endParaRPr kumimoji="0" lang="fr-FR" sz="1200" b="0" i="0" u="none" strike="noStrike" kern="1200" cap="none" spc="0" normalizeH="0" baseline="0" noProof="0" dirty="0">
              <a:ln>
                <a:noFill/>
              </a:ln>
              <a:solidFill>
                <a:srgbClr val="0070C0"/>
              </a:solidFill>
              <a:effectLst/>
              <a:uLnTx/>
              <a:uFillTx/>
              <a:latin typeface="Arial MT"/>
              <a:ea typeface="Wingdings" panose="05000000000000000000" pitchFamily="2" charset="2"/>
              <a:cs typeface="Wingdings" panose="05000000000000000000" pitchFamily="2" charset="2"/>
            </a:endParaRPr>
          </a:p>
          <a:p>
            <a:pPr marL="342900" marR="0" lvl="0" indent="-342900" algn="l" defTabSz="914400" rtl="0" eaLnBrk="1" fontAlgn="auto" latinLnBrk="0" hangingPunct="1">
              <a:lnSpc>
                <a:spcPct val="100000"/>
              </a:lnSpc>
              <a:spcBef>
                <a:spcPts val="170"/>
              </a:spcBef>
              <a:spcAft>
                <a:spcPts val="0"/>
              </a:spcAft>
              <a:buClrTx/>
              <a:buSzPts val="900"/>
              <a:buFont typeface="Wingdings" panose="05000000000000000000" pitchFamily="2" charset="2"/>
              <a:buChar char=""/>
              <a:tabLst>
                <a:tab pos="772795" algn="l"/>
                <a:tab pos="774065" algn="l"/>
              </a:tabLst>
              <a:defRPr/>
            </a:pPr>
            <a:r>
              <a:rPr kumimoji="0" lang="fr-FR" sz="1200" b="0" i="0" u="none" strike="noStrike" kern="1200" cap="none" spc="0" normalizeH="0" baseline="0" noProof="0" dirty="0">
                <a:ln>
                  <a:noFill/>
                </a:ln>
                <a:solidFill>
                  <a:srgbClr val="0070C0"/>
                </a:solidFill>
                <a:effectLst/>
                <a:uLnTx/>
                <a:uFillTx/>
                <a:latin typeface="Arial MT"/>
                <a:ea typeface="Wingdings" panose="05000000000000000000" pitchFamily="2" charset="2"/>
                <a:cs typeface="Wingdings" panose="05000000000000000000" pitchFamily="2" charset="2"/>
              </a:rPr>
              <a:t>Optique</a:t>
            </a:r>
            <a:r>
              <a:rPr kumimoji="0" lang="fr-FR" sz="1200" b="0" i="0" u="none" strike="noStrike" kern="1200" cap="none" spc="-25" normalizeH="0" baseline="0" noProof="0" dirty="0">
                <a:ln>
                  <a:noFill/>
                </a:ln>
                <a:solidFill>
                  <a:srgbClr val="0070C0"/>
                </a:solidFill>
                <a:effectLst/>
                <a:uLnTx/>
                <a:uFillTx/>
                <a:latin typeface="Arial MT"/>
                <a:ea typeface="Wingdings" panose="05000000000000000000" pitchFamily="2" charset="2"/>
                <a:cs typeface="Wingdings" panose="05000000000000000000" pitchFamily="2" charset="2"/>
              </a:rPr>
              <a:t> </a:t>
            </a:r>
            <a:r>
              <a:rPr kumimoji="0" lang="fr-FR" sz="1200" b="0" i="0" u="none" strike="noStrike" kern="1200" cap="none" spc="0" normalizeH="0" baseline="0" noProof="0" dirty="0">
                <a:ln>
                  <a:noFill/>
                </a:ln>
                <a:solidFill>
                  <a:srgbClr val="0070C0"/>
                </a:solidFill>
                <a:effectLst/>
                <a:uLnTx/>
                <a:uFillTx/>
                <a:latin typeface="Arial MT"/>
                <a:ea typeface="Wingdings" panose="05000000000000000000" pitchFamily="2" charset="2"/>
                <a:cs typeface="Wingdings" panose="05000000000000000000" pitchFamily="2" charset="2"/>
              </a:rPr>
              <a:t>lunetterie</a:t>
            </a:r>
          </a:p>
          <a:p>
            <a:pPr marL="342900" marR="0" lvl="0" indent="-342900" algn="l" defTabSz="914400" rtl="0" eaLnBrk="1" fontAlgn="auto" latinLnBrk="0" hangingPunct="1">
              <a:lnSpc>
                <a:spcPct val="100000"/>
              </a:lnSpc>
              <a:spcBef>
                <a:spcPts val="170"/>
              </a:spcBef>
              <a:spcAft>
                <a:spcPts val="0"/>
              </a:spcAft>
              <a:buClrTx/>
              <a:buSzPts val="900"/>
              <a:buFont typeface="Wingdings" panose="05000000000000000000" pitchFamily="2" charset="2"/>
              <a:buChar char=""/>
              <a:tabLst>
                <a:tab pos="772795" algn="l"/>
                <a:tab pos="774065" algn="l"/>
              </a:tabLst>
              <a:defRPr/>
            </a:pPr>
            <a:r>
              <a:rPr kumimoji="0" lang="fr-FR" sz="1200" b="0" i="0" u="none" strike="noStrike" kern="1200" cap="none" spc="0" normalizeH="0" baseline="0" noProof="0" dirty="0">
                <a:ln>
                  <a:noFill/>
                </a:ln>
                <a:solidFill>
                  <a:srgbClr val="0070C0"/>
                </a:solidFill>
                <a:effectLst/>
                <a:uLnTx/>
                <a:uFillTx/>
                <a:latin typeface="Arial MT"/>
                <a:ea typeface="Wingdings" panose="05000000000000000000" pitchFamily="2" charset="2"/>
                <a:cs typeface="Wingdings" panose="05000000000000000000" pitchFamily="2" charset="2"/>
              </a:rPr>
              <a:t>Perruquier</a:t>
            </a:r>
            <a:r>
              <a:rPr kumimoji="0" lang="fr-FR" sz="1200" b="0" i="0" u="none" strike="noStrike" kern="1200" cap="none" spc="-15" normalizeH="0" baseline="0" noProof="0" dirty="0">
                <a:ln>
                  <a:noFill/>
                </a:ln>
                <a:solidFill>
                  <a:srgbClr val="0070C0"/>
                </a:solidFill>
                <a:effectLst/>
                <a:uLnTx/>
                <a:uFillTx/>
                <a:latin typeface="Arial MT"/>
                <a:ea typeface="Wingdings" panose="05000000000000000000" pitchFamily="2" charset="2"/>
                <a:cs typeface="Wingdings" panose="05000000000000000000" pitchFamily="2" charset="2"/>
              </a:rPr>
              <a:t> </a:t>
            </a:r>
            <a:r>
              <a:rPr kumimoji="0" lang="fr-FR" sz="1200" b="0" i="0" u="none" strike="noStrike" kern="1200" cap="none" spc="0" normalizeH="0" baseline="0" noProof="0" dirty="0">
                <a:ln>
                  <a:noFill/>
                </a:ln>
                <a:solidFill>
                  <a:srgbClr val="0070C0"/>
                </a:solidFill>
                <a:effectLst/>
                <a:uLnTx/>
                <a:uFillTx/>
                <a:latin typeface="Arial MT"/>
                <a:ea typeface="Wingdings" panose="05000000000000000000" pitchFamily="2" charset="2"/>
                <a:cs typeface="Wingdings" panose="05000000000000000000" pitchFamily="2" charset="2"/>
              </a:rPr>
              <a:t>posticheur</a:t>
            </a:r>
          </a:p>
          <a:p>
            <a:pPr marL="342900" marR="0" lvl="0" indent="-342900" algn="l" defTabSz="914400" rtl="0" eaLnBrk="1" fontAlgn="auto" latinLnBrk="0" hangingPunct="1">
              <a:lnSpc>
                <a:spcPct val="100000"/>
              </a:lnSpc>
              <a:spcBef>
                <a:spcPts val="170"/>
              </a:spcBef>
              <a:spcAft>
                <a:spcPts val="0"/>
              </a:spcAft>
              <a:buClrTx/>
              <a:buSzPts val="900"/>
              <a:buFont typeface="Wingdings" panose="05000000000000000000" pitchFamily="2" charset="2"/>
              <a:buChar char=""/>
              <a:tabLst>
                <a:tab pos="772795" algn="l"/>
                <a:tab pos="774065" algn="l"/>
              </a:tabLst>
              <a:defRPr/>
            </a:pPr>
            <a:r>
              <a:rPr kumimoji="0" lang="fr-FR" sz="1200" b="0" i="0" u="none" strike="noStrike" kern="1200" cap="none" spc="0" normalizeH="0" baseline="0" noProof="0" dirty="0">
                <a:ln>
                  <a:noFill/>
                </a:ln>
                <a:solidFill>
                  <a:srgbClr val="0070C0"/>
                </a:solidFill>
                <a:effectLst/>
                <a:uLnTx/>
                <a:uFillTx/>
                <a:latin typeface="Arial MT"/>
                <a:ea typeface="Wingdings" panose="05000000000000000000" pitchFamily="2" charset="2"/>
                <a:cs typeface="Wingdings" panose="05000000000000000000" pitchFamily="2" charset="2"/>
              </a:rPr>
              <a:t>Photographie</a:t>
            </a:r>
          </a:p>
          <a:p>
            <a:pPr marL="342900" marR="0" lvl="0" indent="-342900" algn="l" defTabSz="914400" rtl="0" eaLnBrk="1" fontAlgn="auto" latinLnBrk="0" hangingPunct="1">
              <a:lnSpc>
                <a:spcPct val="100000"/>
              </a:lnSpc>
              <a:spcBef>
                <a:spcPts val="170"/>
              </a:spcBef>
              <a:spcAft>
                <a:spcPts val="0"/>
              </a:spcAft>
              <a:buClrTx/>
              <a:buSzPts val="900"/>
              <a:buFont typeface="Wingdings" panose="05000000000000000000" pitchFamily="2" charset="2"/>
              <a:buChar char=""/>
              <a:tabLst>
                <a:tab pos="772795" algn="l"/>
                <a:tab pos="774065" algn="l"/>
              </a:tabLst>
              <a:defRPr/>
            </a:pPr>
            <a:r>
              <a:rPr kumimoji="0" lang="fr-FR" sz="1200" b="0" i="0" u="none" strike="noStrike" kern="1200" cap="none" spc="0" normalizeH="0" baseline="0" noProof="0" dirty="0">
                <a:ln>
                  <a:noFill/>
                </a:ln>
                <a:solidFill>
                  <a:srgbClr val="0070C0"/>
                </a:solidFill>
                <a:effectLst/>
                <a:uLnTx/>
                <a:uFillTx/>
                <a:latin typeface="Arial MT"/>
                <a:ea typeface="Wingdings" panose="05000000000000000000" pitchFamily="2" charset="2"/>
                <a:cs typeface="Wingdings" panose="05000000000000000000" pitchFamily="2" charset="2"/>
              </a:rPr>
              <a:t>Plastiques</a:t>
            </a:r>
            <a:r>
              <a:rPr kumimoji="0" lang="fr-FR" sz="1200" b="0" i="0" u="none" strike="noStrike" kern="1200" cap="none" spc="-10" normalizeH="0" baseline="0" noProof="0" dirty="0">
                <a:ln>
                  <a:noFill/>
                </a:ln>
                <a:solidFill>
                  <a:srgbClr val="0070C0"/>
                </a:solidFill>
                <a:effectLst/>
                <a:uLnTx/>
                <a:uFillTx/>
                <a:latin typeface="Arial MT"/>
                <a:ea typeface="Wingdings" panose="05000000000000000000" pitchFamily="2" charset="2"/>
                <a:cs typeface="Wingdings" panose="05000000000000000000" pitchFamily="2" charset="2"/>
              </a:rPr>
              <a:t> </a:t>
            </a:r>
            <a:r>
              <a:rPr kumimoji="0" lang="fr-FR" sz="1200" b="0" i="0" u="none" strike="noStrike" kern="1200" cap="none" spc="0" normalizeH="0" baseline="0" noProof="0" dirty="0">
                <a:ln>
                  <a:noFill/>
                </a:ln>
                <a:solidFill>
                  <a:srgbClr val="0070C0"/>
                </a:solidFill>
                <a:effectLst/>
                <a:uLnTx/>
                <a:uFillTx/>
                <a:latin typeface="Arial MT"/>
                <a:ea typeface="Wingdings" panose="05000000000000000000" pitchFamily="2" charset="2"/>
                <a:cs typeface="Wingdings" panose="05000000000000000000" pitchFamily="2" charset="2"/>
              </a:rPr>
              <a:t>et</a:t>
            </a:r>
            <a:r>
              <a:rPr kumimoji="0" lang="fr-FR" sz="1200" b="0" i="0" u="none" strike="noStrike" kern="1200" cap="none" spc="-15" normalizeH="0" baseline="0" noProof="0" dirty="0">
                <a:ln>
                  <a:noFill/>
                </a:ln>
                <a:solidFill>
                  <a:srgbClr val="0070C0"/>
                </a:solidFill>
                <a:effectLst/>
                <a:uLnTx/>
                <a:uFillTx/>
                <a:latin typeface="Arial MT"/>
                <a:ea typeface="Wingdings" panose="05000000000000000000" pitchFamily="2" charset="2"/>
                <a:cs typeface="Wingdings" panose="05000000000000000000" pitchFamily="2" charset="2"/>
              </a:rPr>
              <a:t> </a:t>
            </a:r>
            <a:r>
              <a:rPr kumimoji="0" lang="fr-FR" sz="1200" b="0" i="0" u="none" strike="noStrike" kern="1200" cap="none" spc="0" normalizeH="0" baseline="0" noProof="0" dirty="0">
                <a:ln>
                  <a:noFill/>
                </a:ln>
                <a:solidFill>
                  <a:srgbClr val="0070C0"/>
                </a:solidFill>
                <a:effectLst/>
                <a:uLnTx/>
                <a:uFillTx/>
                <a:latin typeface="Arial MT"/>
                <a:ea typeface="Wingdings" panose="05000000000000000000" pitchFamily="2" charset="2"/>
                <a:cs typeface="Wingdings" panose="05000000000000000000" pitchFamily="2" charset="2"/>
              </a:rPr>
              <a:t>composites</a:t>
            </a:r>
          </a:p>
          <a:p>
            <a:pPr marL="342900" marR="0" lvl="0" indent="-342900" algn="l" defTabSz="914400" rtl="0" eaLnBrk="1" fontAlgn="auto" latinLnBrk="0" hangingPunct="1">
              <a:lnSpc>
                <a:spcPct val="100000"/>
              </a:lnSpc>
              <a:spcBef>
                <a:spcPts val="170"/>
              </a:spcBef>
              <a:spcAft>
                <a:spcPts val="0"/>
              </a:spcAft>
              <a:buClrTx/>
              <a:buSzPts val="900"/>
              <a:buFont typeface="Wingdings" panose="05000000000000000000" pitchFamily="2" charset="2"/>
              <a:buChar char=""/>
              <a:tabLst>
                <a:tab pos="772795" algn="l"/>
                <a:tab pos="774065" algn="l"/>
              </a:tabLst>
              <a:defRPr/>
            </a:pPr>
            <a:r>
              <a:rPr kumimoji="0" lang="fr-FR" sz="1200" b="0" i="0" u="none" strike="noStrike" kern="1200" cap="none" spc="0" normalizeH="0" baseline="0" noProof="0" dirty="0">
                <a:ln>
                  <a:noFill/>
                </a:ln>
                <a:solidFill>
                  <a:srgbClr val="0070C0"/>
                </a:solidFill>
                <a:effectLst/>
                <a:uLnTx/>
                <a:uFillTx/>
                <a:latin typeface="Arial MT"/>
                <a:ea typeface="Wingdings" panose="05000000000000000000" pitchFamily="2" charset="2"/>
                <a:cs typeface="Wingdings" panose="05000000000000000000" pitchFamily="2" charset="2"/>
              </a:rPr>
              <a:t>Prothèse</a:t>
            </a:r>
            <a:r>
              <a:rPr kumimoji="0" lang="fr-FR" sz="1200" b="0" i="0" u="none" strike="noStrike" kern="1200" cap="none" spc="-15" normalizeH="0" baseline="0" noProof="0" dirty="0">
                <a:ln>
                  <a:noFill/>
                </a:ln>
                <a:solidFill>
                  <a:srgbClr val="0070C0"/>
                </a:solidFill>
                <a:effectLst/>
                <a:uLnTx/>
                <a:uFillTx/>
                <a:latin typeface="Arial MT"/>
                <a:ea typeface="Wingdings" panose="05000000000000000000" pitchFamily="2" charset="2"/>
                <a:cs typeface="Wingdings" panose="05000000000000000000" pitchFamily="2" charset="2"/>
              </a:rPr>
              <a:t> </a:t>
            </a:r>
            <a:r>
              <a:rPr kumimoji="0" lang="fr-FR" sz="1200" b="0" i="0" u="none" strike="noStrike" kern="1200" cap="none" spc="0" normalizeH="0" baseline="0" noProof="0" dirty="0">
                <a:ln>
                  <a:noFill/>
                </a:ln>
                <a:solidFill>
                  <a:srgbClr val="0070C0"/>
                </a:solidFill>
                <a:effectLst/>
                <a:uLnTx/>
                <a:uFillTx/>
                <a:latin typeface="Arial MT"/>
                <a:ea typeface="Wingdings" panose="05000000000000000000" pitchFamily="2" charset="2"/>
                <a:cs typeface="Wingdings" panose="05000000000000000000" pitchFamily="2" charset="2"/>
              </a:rPr>
              <a:t>dentaire</a:t>
            </a:r>
          </a:p>
          <a:p>
            <a:pPr marL="342900" marR="0" lvl="0" indent="-342900" algn="l" defTabSz="914400" rtl="0" eaLnBrk="1" fontAlgn="auto" latinLnBrk="0" hangingPunct="1">
              <a:lnSpc>
                <a:spcPct val="100000"/>
              </a:lnSpc>
              <a:spcBef>
                <a:spcPts val="170"/>
              </a:spcBef>
              <a:spcAft>
                <a:spcPts val="0"/>
              </a:spcAft>
              <a:buClrTx/>
              <a:buSzPts val="900"/>
              <a:buFont typeface="Wingdings" panose="05000000000000000000" pitchFamily="2" charset="2"/>
              <a:buChar char=""/>
              <a:tabLst>
                <a:tab pos="772795" algn="l"/>
                <a:tab pos="774065" algn="l"/>
              </a:tabLst>
              <a:defRPr/>
            </a:pPr>
            <a:r>
              <a:rPr kumimoji="0" lang="fr-FR" sz="1200" b="0" i="0" u="none" strike="noStrike" kern="1200" cap="none" spc="0" normalizeH="0" baseline="0" noProof="0" dirty="0">
                <a:ln>
                  <a:noFill/>
                </a:ln>
                <a:solidFill>
                  <a:srgbClr val="0070C0"/>
                </a:solidFill>
                <a:effectLst/>
                <a:uLnTx/>
                <a:uFillTx/>
                <a:latin typeface="Arial MT"/>
                <a:ea typeface="Wingdings" panose="05000000000000000000" pitchFamily="2" charset="2"/>
                <a:cs typeface="Wingdings" panose="05000000000000000000" pitchFamily="2" charset="2"/>
              </a:rPr>
              <a:t>Réparation</a:t>
            </a:r>
            <a:r>
              <a:rPr kumimoji="0" lang="fr-FR" sz="1200" b="0" i="0" u="none" strike="noStrike" kern="1200" cap="none" spc="-25" normalizeH="0" baseline="0" noProof="0" dirty="0">
                <a:ln>
                  <a:noFill/>
                </a:ln>
                <a:solidFill>
                  <a:srgbClr val="0070C0"/>
                </a:solidFill>
                <a:effectLst/>
                <a:uLnTx/>
                <a:uFillTx/>
                <a:latin typeface="Arial MT"/>
                <a:ea typeface="Wingdings" panose="05000000000000000000" pitchFamily="2" charset="2"/>
                <a:cs typeface="Wingdings" panose="05000000000000000000" pitchFamily="2" charset="2"/>
              </a:rPr>
              <a:t> </a:t>
            </a:r>
            <a:r>
              <a:rPr kumimoji="0" lang="fr-FR" sz="1200" b="0" i="0" u="none" strike="noStrike" kern="1200" cap="none" spc="0" normalizeH="0" baseline="0" noProof="0" dirty="0">
                <a:ln>
                  <a:noFill/>
                </a:ln>
                <a:solidFill>
                  <a:srgbClr val="0070C0"/>
                </a:solidFill>
                <a:effectLst/>
                <a:uLnTx/>
                <a:uFillTx/>
                <a:latin typeface="Arial MT"/>
                <a:ea typeface="Wingdings" panose="05000000000000000000" pitchFamily="2" charset="2"/>
                <a:cs typeface="Wingdings" panose="05000000000000000000" pitchFamily="2" charset="2"/>
              </a:rPr>
              <a:t>des</a:t>
            </a:r>
            <a:r>
              <a:rPr kumimoji="0" lang="fr-FR" sz="1200" b="0" i="0" u="none" strike="noStrike" kern="1200" cap="none" spc="-15" normalizeH="0" baseline="0" noProof="0" dirty="0">
                <a:ln>
                  <a:noFill/>
                </a:ln>
                <a:solidFill>
                  <a:srgbClr val="0070C0"/>
                </a:solidFill>
                <a:effectLst/>
                <a:uLnTx/>
                <a:uFillTx/>
                <a:latin typeface="Arial MT"/>
                <a:ea typeface="Wingdings" panose="05000000000000000000" pitchFamily="2" charset="2"/>
                <a:cs typeface="Wingdings" panose="05000000000000000000" pitchFamily="2" charset="2"/>
              </a:rPr>
              <a:t> </a:t>
            </a:r>
            <a:r>
              <a:rPr kumimoji="0" lang="fr-FR" sz="1200" b="0" i="0" u="none" strike="noStrike" kern="1200" cap="none" spc="0" normalizeH="0" baseline="0" noProof="0" dirty="0">
                <a:ln>
                  <a:noFill/>
                </a:ln>
                <a:solidFill>
                  <a:srgbClr val="0070C0"/>
                </a:solidFill>
                <a:effectLst/>
                <a:uLnTx/>
                <a:uFillTx/>
                <a:latin typeface="Arial MT"/>
                <a:ea typeface="Wingdings" panose="05000000000000000000" pitchFamily="2" charset="2"/>
                <a:cs typeface="Wingdings" panose="05000000000000000000" pitchFamily="2" charset="2"/>
              </a:rPr>
              <a:t>carrosseries</a:t>
            </a:r>
          </a:p>
          <a:p>
            <a:pPr marL="342900" marR="0" lvl="0" indent="-342900" algn="l" defTabSz="914400" rtl="0" eaLnBrk="1" fontAlgn="auto" latinLnBrk="0" hangingPunct="1">
              <a:lnSpc>
                <a:spcPct val="100000"/>
              </a:lnSpc>
              <a:spcBef>
                <a:spcPts val="170"/>
              </a:spcBef>
              <a:spcAft>
                <a:spcPts val="0"/>
              </a:spcAft>
              <a:buClrTx/>
              <a:buSzPts val="900"/>
              <a:buFont typeface="Wingdings" panose="05000000000000000000" pitchFamily="2" charset="2"/>
              <a:buChar char=""/>
              <a:tabLst>
                <a:tab pos="772795" algn="l"/>
                <a:tab pos="774065" algn="l"/>
              </a:tabLst>
              <a:defRPr/>
            </a:pPr>
            <a:r>
              <a:rPr kumimoji="0" lang="fr-FR" sz="1200" b="0" i="0" u="none" strike="noStrike" kern="1200" cap="none" spc="0" normalizeH="0" baseline="0" noProof="0" dirty="0">
                <a:ln>
                  <a:noFill/>
                </a:ln>
                <a:solidFill>
                  <a:srgbClr val="0070C0"/>
                </a:solidFill>
                <a:effectLst/>
                <a:uLnTx/>
                <a:uFillTx/>
                <a:latin typeface="Arial MT"/>
                <a:ea typeface="Wingdings" panose="05000000000000000000" pitchFamily="2" charset="2"/>
                <a:cs typeface="Wingdings" panose="05000000000000000000" pitchFamily="2" charset="2"/>
              </a:rPr>
              <a:t>Technicien</a:t>
            </a:r>
            <a:r>
              <a:rPr kumimoji="0" lang="fr-FR" sz="1200" b="0" i="0" u="none" strike="noStrike" kern="1200" cap="none" spc="-25" normalizeH="0" baseline="0" noProof="0" dirty="0">
                <a:ln>
                  <a:noFill/>
                </a:ln>
                <a:solidFill>
                  <a:srgbClr val="0070C0"/>
                </a:solidFill>
                <a:effectLst/>
                <a:uLnTx/>
                <a:uFillTx/>
                <a:latin typeface="Arial MT"/>
                <a:ea typeface="Wingdings" panose="05000000000000000000" pitchFamily="2" charset="2"/>
                <a:cs typeface="Wingdings" panose="05000000000000000000" pitchFamily="2" charset="2"/>
              </a:rPr>
              <a:t> </a:t>
            </a:r>
            <a:r>
              <a:rPr kumimoji="0" lang="fr-FR" sz="1200" b="0" i="0" u="none" strike="noStrike" kern="1200" cap="none" spc="0" normalizeH="0" baseline="0" noProof="0" dirty="0">
                <a:ln>
                  <a:noFill/>
                </a:ln>
                <a:solidFill>
                  <a:srgbClr val="0070C0"/>
                </a:solidFill>
                <a:effectLst/>
                <a:uLnTx/>
                <a:uFillTx/>
                <a:latin typeface="Arial MT"/>
                <a:ea typeface="Wingdings" panose="05000000000000000000" pitchFamily="2" charset="2"/>
                <a:cs typeface="Wingdings" panose="05000000000000000000" pitchFamily="2" charset="2"/>
              </a:rPr>
              <a:t>constructeur</a:t>
            </a:r>
            <a:r>
              <a:rPr kumimoji="0" lang="fr-FR" sz="1200" b="0" i="0" u="none" strike="noStrike" kern="1200" cap="none" spc="-15" normalizeH="0" baseline="0" noProof="0" dirty="0">
                <a:ln>
                  <a:noFill/>
                </a:ln>
                <a:solidFill>
                  <a:srgbClr val="0070C0"/>
                </a:solidFill>
                <a:effectLst/>
                <a:uLnTx/>
                <a:uFillTx/>
                <a:latin typeface="Arial MT"/>
                <a:ea typeface="Wingdings" panose="05000000000000000000" pitchFamily="2" charset="2"/>
                <a:cs typeface="Wingdings" panose="05000000000000000000" pitchFamily="2" charset="2"/>
              </a:rPr>
              <a:t> </a:t>
            </a:r>
            <a:r>
              <a:rPr kumimoji="0" lang="fr-FR" sz="1200" b="0" i="0" u="none" strike="noStrike" kern="1200" cap="none" spc="0" normalizeH="0" baseline="0" noProof="0" dirty="0">
                <a:ln>
                  <a:noFill/>
                </a:ln>
                <a:solidFill>
                  <a:srgbClr val="0070C0"/>
                </a:solidFill>
                <a:effectLst/>
                <a:uLnTx/>
                <a:uFillTx/>
                <a:latin typeface="Arial MT"/>
                <a:ea typeface="Wingdings" panose="05000000000000000000" pitchFamily="2" charset="2"/>
                <a:cs typeface="Wingdings" panose="05000000000000000000" pitchFamily="2" charset="2"/>
              </a:rPr>
              <a:t>bois</a:t>
            </a:r>
          </a:p>
          <a:p>
            <a:pPr marL="342900" marR="0" lvl="0" indent="-342900" algn="l" defTabSz="914400" rtl="0" eaLnBrk="1" fontAlgn="auto" latinLnBrk="0" hangingPunct="1">
              <a:lnSpc>
                <a:spcPct val="100000"/>
              </a:lnSpc>
              <a:spcBef>
                <a:spcPts val="170"/>
              </a:spcBef>
              <a:spcAft>
                <a:spcPts val="0"/>
              </a:spcAft>
              <a:buClrTx/>
              <a:buSzPts val="900"/>
              <a:buFont typeface="Wingdings" panose="05000000000000000000" pitchFamily="2" charset="2"/>
              <a:buChar char=""/>
              <a:tabLst>
                <a:tab pos="772795" algn="l"/>
                <a:tab pos="774065" algn="l"/>
              </a:tabLst>
              <a:defRPr/>
            </a:pPr>
            <a:r>
              <a:rPr kumimoji="0" lang="fr-FR" sz="1200" b="0" i="1" u="none" strike="noStrike" kern="1200" cap="none" spc="0" normalizeH="0" baseline="0" noProof="0" dirty="0">
                <a:ln>
                  <a:noFill/>
                </a:ln>
                <a:solidFill>
                  <a:srgbClr val="0070C0"/>
                </a:solidFill>
                <a:effectLst/>
                <a:uLnTx/>
                <a:uFillTx/>
                <a:latin typeface="Arial MT"/>
                <a:ea typeface="Wingdings" panose="05000000000000000000" pitchFamily="2" charset="2"/>
                <a:cs typeface="Wingdings" panose="05000000000000000000" pitchFamily="2" charset="2"/>
              </a:rPr>
              <a:t>Techniques</a:t>
            </a:r>
            <a:r>
              <a:rPr kumimoji="0" lang="fr-FR" sz="1200" b="0" i="1" u="none" strike="noStrike" kern="1200" cap="none" spc="-30" normalizeH="0" baseline="0" noProof="0" dirty="0">
                <a:ln>
                  <a:noFill/>
                </a:ln>
                <a:solidFill>
                  <a:srgbClr val="0070C0"/>
                </a:solidFill>
                <a:effectLst/>
                <a:uLnTx/>
                <a:uFillTx/>
                <a:latin typeface="Arial MT"/>
                <a:ea typeface="Wingdings" panose="05000000000000000000" pitchFamily="2" charset="2"/>
                <a:cs typeface="Wingdings" panose="05000000000000000000" pitchFamily="2" charset="2"/>
              </a:rPr>
              <a:t> </a:t>
            </a:r>
            <a:r>
              <a:rPr kumimoji="0" lang="fr-FR" sz="1200" b="0" i="1" u="none" strike="noStrike" kern="1200" cap="none" spc="0" normalizeH="0" baseline="0" noProof="0" dirty="0">
                <a:ln>
                  <a:noFill/>
                </a:ln>
                <a:solidFill>
                  <a:srgbClr val="0070C0"/>
                </a:solidFill>
                <a:effectLst/>
                <a:uLnTx/>
                <a:uFillTx/>
                <a:latin typeface="Arial MT"/>
                <a:ea typeface="Wingdings" panose="05000000000000000000" pitchFamily="2" charset="2"/>
                <a:cs typeface="Wingdings" panose="05000000000000000000" pitchFamily="2" charset="2"/>
              </a:rPr>
              <a:t>d’interventions</a:t>
            </a:r>
            <a:r>
              <a:rPr kumimoji="0" lang="fr-FR" sz="1200" b="0" i="1" u="none" strike="noStrike" kern="1200" cap="none" spc="-15" normalizeH="0" baseline="0" noProof="0" dirty="0">
                <a:ln>
                  <a:noFill/>
                </a:ln>
                <a:solidFill>
                  <a:srgbClr val="0070C0"/>
                </a:solidFill>
                <a:effectLst/>
                <a:uLnTx/>
                <a:uFillTx/>
                <a:latin typeface="Arial MT"/>
                <a:ea typeface="Wingdings" panose="05000000000000000000" pitchFamily="2" charset="2"/>
                <a:cs typeface="Wingdings" panose="05000000000000000000" pitchFamily="2" charset="2"/>
              </a:rPr>
              <a:t> </a:t>
            </a:r>
            <a:r>
              <a:rPr kumimoji="0" lang="fr-FR" sz="1200" b="0" i="1" u="none" strike="noStrike" kern="1200" cap="none" spc="0" normalizeH="0" baseline="0" noProof="0" dirty="0">
                <a:ln>
                  <a:noFill/>
                </a:ln>
                <a:solidFill>
                  <a:srgbClr val="0070C0"/>
                </a:solidFill>
                <a:effectLst/>
                <a:uLnTx/>
                <a:uFillTx/>
                <a:latin typeface="Arial MT"/>
                <a:ea typeface="Wingdings" panose="05000000000000000000" pitchFamily="2" charset="2"/>
                <a:cs typeface="Wingdings" panose="05000000000000000000" pitchFamily="2" charset="2"/>
              </a:rPr>
              <a:t>sur</a:t>
            </a:r>
            <a:r>
              <a:rPr kumimoji="0" lang="fr-FR" sz="1200" b="0" i="1" u="none" strike="noStrike" kern="1200" cap="none" spc="-35" normalizeH="0" baseline="0" noProof="0" dirty="0">
                <a:ln>
                  <a:noFill/>
                </a:ln>
                <a:solidFill>
                  <a:srgbClr val="0070C0"/>
                </a:solidFill>
                <a:effectLst/>
                <a:uLnTx/>
                <a:uFillTx/>
                <a:latin typeface="Arial MT"/>
                <a:ea typeface="Wingdings" panose="05000000000000000000" pitchFamily="2" charset="2"/>
                <a:cs typeface="Wingdings" panose="05000000000000000000" pitchFamily="2" charset="2"/>
              </a:rPr>
              <a:t> </a:t>
            </a:r>
            <a:r>
              <a:rPr kumimoji="0" lang="fr-FR" sz="1200" b="0" i="1" u="none" strike="noStrike" kern="1200" cap="none" spc="0" normalizeH="0" baseline="0" noProof="0" dirty="0">
                <a:ln>
                  <a:noFill/>
                </a:ln>
                <a:solidFill>
                  <a:srgbClr val="0070C0"/>
                </a:solidFill>
                <a:effectLst/>
                <a:uLnTx/>
                <a:uFillTx/>
                <a:latin typeface="Arial MT"/>
                <a:ea typeface="Wingdings" panose="05000000000000000000" pitchFamily="2" charset="2"/>
                <a:cs typeface="Wingdings" panose="05000000000000000000" pitchFamily="2" charset="2"/>
              </a:rPr>
              <a:t>installations</a:t>
            </a:r>
            <a:r>
              <a:rPr kumimoji="0" lang="fr-FR" sz="1200" b="0" i="1" u="none" strike="noStrike" kern="1200" cap="none" spc="-25" normalizeH="0" baseline="0" noProof="0" dirty="0">
                <a:ln>
                  <a:noFill/>
                </a:ln>
                <a:solidFill>
                  <a:srgbClr val="0070C0"/>
                </a:solidFill>
                <a:effectLst/>
                <a:uLnTx/>
                <a:uFillTx/>
                <a:latin typeface="Arial MT"/>
                <a:ea typeface="Wingdings" panose="05000000000000000000" pitchFamily="2" charset="2"/>
                <a:cs typeface="Wingdings" panose="05000000000000000000" pitchFamily="2" charset="2"/>
              </a:rPr>
              <a:t> </a:t>
            </a:r>
            <a:r>
              <a:rPr kumimoji="0" lang="fr-FR" sz="1200" b="0" i="1" u="none" strike="noStrike" kern="1200" cap="none" spc="0" normalizeH="0" baseline="0" noProof="0" dirty="0">
                <a:ln>
                  <a:noFill/>
                </a:ln>
                <a:solidFill>
                  <a:srgbClr val="0070C0"/>
                </a:solidFill>
                <a:effectLst/>
                <a:uLnTx/>
                <a:uFillTx/>
                <a:latin typeface="Arial MT"/>
                <a:ea typeface="Wingdings" panose="05000000000000000000" pitchFamily="2" charset="2"/>
                <a:cs typeface="Wingdings" panose="05000000000000000000" pitchFamily="2" charset="2"/>
              </a:rPr>
              <a:t>nucléaires*</a:t>
            </a:r>
            <a:endParaRPr kumimoji="0" lang="fr-FR" sz="1200" b="0" i="0" u="none" strike="noStrike" kern="1200" cap="none" spc="0" normalizeH="0" baseline="0" noProof="0" dirty="0">
              <a:ln>
                <a:noFill/>
              </a:ln>
              <a:solidFill>
                <a:srgbClr val="0070C0"/>
              </a:solidFill>
              <a:effectLst/>
              <a:uLnTx/>
              <a:uFillTx/>
              <a:latin typeface="Arial MT"/>
              <a:ea typeface="Wingdings" panose="05000000000000000000" pitchFamily="2" charset="2"/>
              <a:cs typeface="Wingdings" panose="05000000000000000000" pitchFamily="2" charset="2"/>
            </a:endParaRPr>
          </a:p>
          <a:p>
            <a:pPr marL="342900" marR="0" lvl="0" indent="-342900" algn="l" defTabSz="914400" rtl="0" eaLnBrk="1" fontAlgn="auto" latinLnBrk="0" hangingPunct="1">
              <a:lnSpc>
                <a:spcPct val="100000"/>
              </a:lnSpc>
              <a:spcBef>
                <a:spcPts val="170"/>
              </a:spcBef>
              <a:spcAft>
                <a:spcPts val="0"/>
              </a:spcAft>
              <a:buClrTx/>
              <a:buSzPts val="900"/>
              <a:buFont typeface="Wingdings" panose="05000000000000000000" pitchFamily="2" charset="2"/>
              <a:buChar char=""/>
              <a:tabLst>
                <a:tab pos="772795" algn="l"/>
                <a:tab pos="774065" algn="l"/>
              </a:tabLst>
              <a:defRPr/>
            </a:pPr>
            <a:r>
              <a:rPr kumimoji="0" lang="fr-FR" sz="1200" b="0" i="1" u="none" strike="noStrike" kern="1200" cap="none" spc="0" normalizeH="0" baseline="0" noProof="0" dirty="0">
                <a:ln>
                  <a:noFill/>
                </a:ln>
                <a:solidFill>
                  <a:srgbClr val="0070C0"/>
                </a:solidFill>
                <a:effectLst/>
                <a:uLnTx/>
                <a:uFillTx/>
                <a:latin typeface="Arial MT"/>
                <a:ea typeface="Wingdings" panose="05000000000000000000" pitchFamily="2" charset="2"/>
                <a:cs typeface="Wingdings" panose="05000000000000000000" pitchFamily="2" charset="2"/>
              </a:rPr>
              <a:t>Technicien</a:t>
            </a:r>
            <a:r>
              <a:rPr kumimoji="0" lang="fr-FR" sz="1200" b="0" i="1" u="none" strike="noStrike" kern="1200" cap="none" spc="-30" normalizeH="0" baseline="0" noProof="0" dirty="0">
                <a:ln>
                  <a:noFill/>
                </a:ln>
                <a:solidFill>
                  <a:srgbClr val="0070C0"/>
                </a:solidFill>
                <a:effectLst/>
                <a:uLnTx/>
                <a:uFillTx/>
                <a:latin typeface="Arial MT"/>
                <a:ea typeface="Wingdings" panose="05000000000000000000" pitchFamily="2" charset="2"/>
                <a:cs typeface="Wingdings" panose="05000000000000000000" pitchFamily="2" charset="2"/>
              </a:rPr>
              <a:t> </a:t>
            </a:r>
            <a:r>
              <a:rPr kumimoji="0" lang="fr-FR" sz="1200" b="0" i="1" u="none" strike="noStrike" kern="1200" cap="none" spc="0" normalizeH="0" baseline="0" noProof="0" dirty="0">
                <a:ln>
                  <a:noFill/>
                </a:ln>
                <a:solidFill>
                  <a:srgbClr val="0070C0"/>
                </a:solidFill>
                <a:effectLst/>
                <a:uLnTx/>
                <a:uFillTx/>
                <a:latin typeface="Arial MT"/>
                <a:ea typeface="Wingdings" panose="05000000000000000000" pitchFamily="2" charset="2"/>
                <a:cs typeface="Wingdings" panose="05000000000000000000" pitchFamily="2" charset="2"/>
              </a:rPr>
              <a:t>en</a:t>
            </a:r>
            <a:r>
              <a:rPr kumimoji="0" lang="fr-FR" sz="1200" b="0" i="1" u="none" strike="noStrike" kern="1200" cap="none" spc="-20" normalizeH="0" baseline="0" noProof="0" dirty="0">
                <a:ln>
                  <a:noFill/>
                </a:ln>
                <a:solidFill>
                  <a:srgbClr val="0070C0"/>
                </a:solidFill>
                <a:effectLst/>
                <a:uLnTx/>
                <a:uFillTx/>
                <a:latin typeface="Arial MT"/>
                <a:ea typeface="Wingdings" panose="05000000000000000000" pitchFamily="2" charset="2"/>
                <a:cs typeface="Wingdings" panose="05000000000000000000" pitchFamily="2" charset="2"/>
              </a:rPr>
              <a:t> </a:t>
            </a:r>
            <a:r>
              <a:rPr kumimoji="0" lang="fr-FR" sz="1200" b="0" i="1" u="none" strike="noStrike" kern="1200" cap="none" spc="0" normalizeH="0" baseline="0" noProof="0" dirty="0">
                <a:ln>
                  <a:noFill/>
                </a:ln>
                <a:solidFill>
                  <a:srgbClr val="0070C0"/>
                </a:solidFill>
                <a:effectLst/>
                <a:uLnTx/>
                <a:uFillTx/>
                <a:latin typeface="Arial MT"/>
                <a:ea typeface="Wingdings" panose="05000000000000000000" pitchFamily="2" charset="2"/>
                <a:cs typeface="Wingdings" panose="05000000000000000000" pitchFamily="2" charset="2"/>
              </a:rPr>
              <a:t>appareillage</a:t>
            </a:r>
            <a:r>
              <a:rPr kumimoji="0" lang="fr-FR" sz="1200" b="0" i="1" u="none" strike="noStrike" kern="1200" cap="none" spc="-30" normalizeH="0" baseline="0" noProof="0" dirty="0">
                <a:ln>
                  <a:noFill/>
                </a:ln>
                <a:solidFill>
                  <a:srgbClr val="0070C0"/>
                </a:solidFill>
                <a:effectLst/>
                <a:uLnTx/>
                <a:uFillTx/>
                <a:latin typeface="Arial MT"/>
                <a:ea typeface="Wingdings" panose="05000000000000000000" pitchFamily="2" charset="2"/>
                <a:cs typeface="Wingdings" panose="05000000000000000000" pitchFamily="2" charset="2"/>
              </a:rPr>
              <a:t> </a:t>
            </a:r>
            <a:r>
              <a:rPr kumimoji="0" lang="fr-FR" sz="1200" b="0" i="1" u="none" strike="noStrike" kern="1200" cap="none" spc="0" normalizeH="0" baseline="0" noProof="0" dirty="0">
                <a:ln>
                  <a:noFill/>
                </a:ln>
                <a:solidFill>
                  <a:srgbClr val="0070C0"/>
                </a:solidFill>
                <a:effectLst/>
                <a:uLnTx/>
                <a:uFillTx/>
                <a:latin typeface="Arial MT"/>
                <a:ea typeface="Wingdings" panose="05000000000000000000" pitchFamily="2" charset="2"/>
                <a:cs typeface="Wingdings" panose="05000000000000000000" pitchFamily="2" charset="2"/>
              </a:rPr>
              <a:t>orthopédique*</a:t>
            </a:r>
            <a:endParaRPr kumimoji="0" lang="fr-FR" sz="1200" b="0" i="0" u="none" strike="noStrike" kern="1200" cap="none" spc="0" normalizeH="0" baseline="0" noProof="0" dirty="0">
              <a:ln>
                <a:noFill/>
              </a:ln>
              <a:solidFill>
                <a:srgbClr val="0070C0"/>
              </a:solidFill>
              <a:effectLst/>
              <a:uLnTx/>
              <a:uFillTx/>
              <a:latin typeface="Arial MT"/>
              <a:ea typeface="Wingdings" panose="05000000000000000000" pitchFamily="2" charset="2"/>
              <a:cs typeface="Wingdings" panose="05000000000000000000" pitchFamily="2" charset="2"/>
            </a:endParaRPr>
          </a:p>
          <a:p>
            <a:pPr marL="342900" marR="0" lvl="0" indent="-342900" algn="l" defTabSz="914400" rtl="0" eaLnBrk="1" fontAlgn="auto" latinLnBrk="0" hangingPunct="1">
              <a:lnSpc>
                <a:spcPct val="100000"/>
              </a:lnSpc>
              <a:spcBef>
                <a:spcPts val="170"/>
              </a:spcBef>
              <a:spcAft>
                <a:spcPts val="0"/>
              </a:spcAft>
              <a:buClrTx/>
              <a:buSzPts val="900"/>
              <a:buFont typeface="Wingdings" panose="05000000000000000000" pitchFamily="2" charset="2"/>
              <a:buChar char=""/>
              <a:tabLst>
                <a:tab pos="772795" algn="l"/>
                <a:tab pos="774065" algn="l"/>
              </a:tabLst>
              <a:defRPr/>
            </a:pPr>
            <a:r>
              <a:rPr kumimoji="0" lang="fr-FR" sz="1200" b="0" i="1" u="none" strike="noStrike" kern="1200" cap="none" spc="0" normalizeH="0" baseline="0" noProof="0" dirty="0">
                <a:ln>
                  <a:noFill/>
                </a:ln>
                <a:solidFill>
                  <a:srgbClr val="0070C0"/>
                </a:solidFill>
                <a:effectLst/>
                <a:uLnTx/>
                <a:uFillTx/>
                <a:latin typeface="Arial MT"/>
                <a:ea typeface="Wingdings" panose="05000000000000000000" pitchFamily="2" charset="2"/>
                <a:cs typeface="Wingdings" panose="05000000000000000000" pitchFamily="2" charset="2"/>
              </a:rPr>
              <a:t>Transport</a:t>
            </a:r>
            <a:r>
              <a:rPr kumimoji="0" lang="fr-FR" sz="1200" b="0" i="1" u="none" strike="noStrike" kern="1200" cap="none" spc="-15" normalizeH="0" baseline="0" noProof="0" dirty="0">
                <a:ln>
                  <a:noFill/>
                </a:ln>
                <a:solidFill>
                  <a:srgbClr val="0070C0"/>
                </a:solidFill>
                <a:effectLst/>
                <a:uLnTx/>
                <a:uFillTx/>
                <a:latin typeface="Arial MT"/>
                <a:ea typeface="Wingdings" panose="05000000000000000000" pitchFamily="2" charset="2"/>
                <a:cs typeface="Wingdings" panose="05000000000000000000" pitchFamily="2" charset="2"/>
              </a:rPr>
              <a:t> </a:t>
            </a:r>
            <a:r>
              <a:rPr kumimoji="0" lang="fr-FR" sz="1200" b="0" i="1" u="none" strike="noStrike" kern="1200" cap="none" spc="0" normalizeH="0" baseline="0" noProof="0" dirty="0">
                <a:ln>
                  <a:noFill/>
                </a:ln>
                <a:solidFill>
                  <a:srgbClr val="0070C0"/>
                </a:solidFill>
                <a:effectLst/>
                <a:uLnTx/>
                <a:uFillTx/>
                <a:latin typeface="Arial MT"/>
                <a:ea typeface="Wingdings" panose="05000000000000000000" pitchFamily="2" charset="2"/>
                <a:cs typeface="Wingdings" panose="05000000000000000000" pitchFamily="2" charset="2"/>
              </a:rPr>
              <a:t>fluvial*</a:t>
            </a:r>
            <a:endParaRPr kumimoji="0" lang="fr-FR" sz="1200" b="0" i="0" u="none" strike="noStrike" kern="1200" cap="none" spc="0" normalizeH="0" baseline="0" noProof="0" dirty="0">
              <a:ln>
                <a:noFill/>
              </a:ln>
              <a:solidFill>
                <a:srgbClr val="0070C0"/>
              </a:solidFill>
              <a:effectLst/>
              <a:uLnTx/>
              <a:uFillTx/>
              <a:latin typeface="Arial MT"/>
              <a:ea typeface="Wingdings" panose="05000000000000000000" pitchFamily="2" charset="2"/>
              <a:cs typeface="Wingdings" panose="05000000000000000000" pitchFamily="2" charset="2"/>
            </a:endParaRPr>
          </a:p>
          <a:p>
            <a:pPr marL="342900" marR="0" lvl="0" indent="-342900" algn="l" defTabSz="914400" rtl="0" eaLnBrk="1" fontAlgn="auto" latinLnBrk="0" hangingPunct="1">
              <a:lnSpc>
                <a:spcPct val="100000"/>
              </a:lnSpc>
              <a:spcBef>
                <a:spcPts val="170"/>
              </a:spcBef>
              <a:spcAft>
                <a:spcPts val="0"/>
              </a:spcAft>
              <a:buClrTx/>
              <a:buSzPts val="900"/>
              <a:buFont typeface="Wingdings" panose="05000000000000000000" pitchFamily="2" charset="2"/>
              <a:buChar char=""/>
              <a:tabLst>
                <a:tab pos="772795" algn="l"/>
                <a:tab pos="774065" algn="l"/>
              </a:tabLst>
              <a:defRPr/>
            </a:pPr>
            <a:r>
              <a:rPr kumimoji="0" lang="fr-FR" sz="1200" b="0" i="1" u="none" strike="noStrike" kern="1200" cap="none" spc="0" normalizeH="0" baseline="0" noProof="0" dirty="0">
                <a:ln>
                  <a:noFill/>
                </a:ln>
                <a:solidFill>
                  <a:srgbClr val="0070C0"/>
                </a:solidFill>
                <a:effectLst/>
                <a:uLnTx/>
                <a:uFillTx/>
                <a:latin typeface="Arial MT"/>
                <a:ea typeface="Wingdings" panose="05000000000000000000" pitchFamily="2" charset="2"/>
                <a:cs typeface="Wingdings" panose="05000000000000000000" pitchFamily="2" charset="2"/>
              </a:rPr>
              <a:t>Technicien</a:t>
            </a:r>
            <a:r>
              <a:rPr kumimoji="0" lang="fr-FR" sz="1200" b="0" i="1" u="none" strike="noStrike" kern="1200" cap="none" spc="-20" normalizeH="0" baseline="0" noProof="0" dirty="0">
                <a:ln>
                  <a:noFill/>
                </a:ln>
                <a:solidFill>
                  <a:srgbClr val="0070C0"/>
                </a:solidFill>
                <a:effectLst/>
                <a:uLnTx/>
                <a:uFillTx/>
                <a:latin typeface="Arial MT"/>
                <a:ea typeface="Wingdings" panose="05000000000000000000" pitchFamily="2" charset="2"/>
                <a:cs typeface="Wingdings" panose="05000000000000000000" pitchFamily="2" charset="2"/>
              </a:rPr>
              <a:t> </a:t>
            </a:r>
            <a:r>
              <a:rPr kumimoji="0" lang="fr-FR" sz="1200" b="0" i="1" u="none" strike="noStrike" kern="1200" cap="none" spc="0" normalizeH="0" baseline="0" noProof="0" dirty="0">
                <a:ln>
                  <a:noFill/>
                </a:ln>
                <a:solidFill>
                  <a:srgbClr val="0070C0"/>
                </a:solidFill>
                <a:effectLst/>
                <a:uLnTx/>
                <a:uFillTx/>
                <a:latin typeface="Arial MT"/>
                <a:ea typeface="Wingdings" panose="05000000000000000000" pitchFamily="2" charset="2"/>
                <a:cs typeface="Wingdings" panose="05000000000000000000" pitchFamily="2" charset="2"/>
              </a:rPr>
              <a:t>gaz*</a:t>
            </a:r>
            <a:endParaRPr kumimoji="0" lang="fr-FR" sz="1200" b="0" i="0" u="none" strike="noStrike" kern="1200" cap="none" spc="0" normalizeH="0" baseline="0" noProof="0" dirty="0">
              <a:ln>
                <a:noFill/>
              </a:ln>
              <a:solidFill>
                <a:srgbClr val="0070C0"/>
              </a:solidFill>
              <a:effectLst/>
              <a:uLnTx/>
              <a:uFillTx/>
              <a:latin typeface="Arial MT"/>
              <a:ea typeface="Wingdings" panose="05000000000000000000" pitchFamily="2" charset="2"/>
              <a:cs typeface="Wingdings" panose="05000000000000000000" pitchFamily="2" charset="2"/>
            </a:endParaRPr>
          </a:p>
        </p:txBody>
      </p:sp>
      <p:sp>
        <p:nvSpPr>
          <p:cNvPr id="4" name="ZoneTexte 3">
            <a:extLst>
              <a:ext uri="{FF2B5EF4-FFF2-40B4-BE49-F238E27FC236}">
                <a16:creationId xmlns:a16="http://schemas.microsoft.com/office/drawing/2014/main" id="{63EB320A-59EC-48DC-9341-02D55197674B}"/>
              </a:ext>
            </a:extLst>
          </p:cNvPr>
          <p:cNvSpPr txBox="1"/>
          <p:nvPr/>
        </p:nvSpPr>
        <p:spPr>
          <a:xfrm>
            <a:off x="2971800" y="371475"/>
            <a:ext cx="565785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Les Bac Pro hors Familles de métiers</a:t>
            </a:r>
          </a:p>
        </p:txBody>
      </p:sp>
      <p:sp>
        <p:nvSpPr>
          <p:cNvPr id="5" name="ZoneTexte 4">
            <a:extLst>
              <a:ext uri="{FF2B5EF4-FFF2-40B4-BE49-F238E27FC236}">
                <a16:creationId xmlns:a16="http://schemas.microsoft.com/office/drawing/2014/main" id="{28BBA81A-22A1-459E-AB31-6F17DC352378}"/>
              </a:ext>
            </a:extLst>
          </p:cNvPr>
          <p:cNvSpPr txBox="1"/>
          <p:nvPr/>
        </p:nvSpPr>
        <p:spPr>
          <a:xfrm>
            <a:off x="485775" y="1103640"/>
            <a:ext cx="248602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0070C0"/>
                </a:solidFill>
                <a:effectLst/>
                <a:uLnTx/>
                <a:uFillTx/>
                <a:latin typeface="Calibri" panose="020F0502020204030204"/>
                <a:ea typeface="+mn-ea"/>
                <a:cs typeface="+mn-cs"/>
              </a:rPr>
              <a:t>Education</a:t>
            </a:r>
            <a:r>
              <a:rPr kumimoji="0" lang="fr-FR" sz="1800" b="1" i="0" u="none" strike="noStrike" kern="1200" cap="none" spc="0" normalizeH="0" baseline="0" noProof="0" dirty="0">
                <a:ln>
                  <a:noFill/>
                </a:ln>
                <a:solidFill>
                  <a:srgbClr val="0070C0"/>
                </a:solidFill>
                <a:effectLst/>
                <a:uLnTx/>
                <a:uFillTx/>
                <a:latin typeface="Calibri" panose="020F0502020204030204"/>
                <a:ea typeface="+mn-ea"/>
                <a:cs typeface="+mn-cs"/>
              </a:rPr>
              <a:t> </a:t>
            </a:r>
            <a:r>
              <a:rPr kumimoji="0" lang="fr-FR" sz="1400" b="1" i="0" u="none" strike="noStrike" kern="1200" cap="none" spc="0" normalizeH="0" baseline="0" noProof="0" dirty="0">
                <a:ln>
                  <a:noFill/>
                </a:ln>
                <a:solidFill>
                  <a:srgbClr val="0070C0"/>
                </a:solidFill>
                <a:effectLst/>
                <a:uLnTx/>
                <a:uFillTx/>
                <a:latin typeface="Calibri" panose="020F0502020204030204"/>
                <a:ea typeface="+mn-ea"/>
                <a:cs typeface="+mn-cs"/>
              </a:rPr>
              <a:t>Nationale</a:t>
            </a:r>
          </a:p>
        </p:txBody>
      </p:sp>
      <p:sp>
        <p:nvSpPr>
          <p:cNvPr id="6" name="ZoneTexte 5">
            <a:extLst>
              <a:ext uri="{FF2B5EF4-FFF2-40B4-BE49-F238E27FC236}">
                <a16:creationId xmlns:a16="http://schemas.microsoft.com/office/drawing/2014/main" id="{C8EA7F4A-7918-49C0-AA30-BBB03351D540}"/>
              </a:ext>
            </a:extLst>
          </p:cNvPr>
          <p:cNvSpPr txBox="1"/>
          <p:nvPr/>
        </p:nvSpPr>
        <p:spPr>
          <a:xfrm>
            <a:off x="572366" y="5490232"/>
            <a:ext cx="248602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70AD47">
                    <a:lumMod val="75000"/>
                  </a:srgbClr>
                </a:solidFill>
                <a:effectLst/>
                <a:uLnTx/>
                <a:uFillTx/>
                <a:latin typeface="Calibri" panose="020F0502020204030204"/>
                <a:ea typeface="+mn-ea"/>
                <a:cs typeface="+mn-cs"/>
              </a:rPr>
              <a:t>Enseignement agricole</a:t>
            </a:r>
          </a:p>
        </p:txBody>
      </p:sp>
      <p:sp>
        <p:nvSpPr>
          <p:cNvPr id="7" name="Rectangle 6">
            <a:extLst>
              <a:ext uri="{FF2B5EF4-FFF2-40B4-BE49-F238E27FC236}">
                <a16:creationId xmlns:a16="http://schemas.microsoft.com/office/drawing/2014/main" id="{06DC2664-9542-4D88-9859-CC8848F56787}"/>
              </a:ext>
            </a:extLst>
          </p:cNvPr>
          <p:cNvSpPr/>
          <p:nvPr/>
        </p:nvSpPr>
        <p:spPr>
          <a:xfrm>
            <a:off x="828675" y="5955610"/>
            <a:ext cx="6096000" cy="430887"/>
          </a:xfrm>
          <a:prstGeom prst="rect">
            <a:avLst/>
          </a:prstGeom>
        </p:spPr>
        <p:txBody>
          <a:bodyPr>
            <a:spAutoFit/>
          </a:bodyPr>
          <a:lstStyle/>
          <a:p>
            <a:pPr marL="342900" marR="0" lvl="0" indent="-342900" algn="l" defTabSz="914400" rtl="0" eaLnBrk="1" fontAlgn="auto" latinLnBrk="0" hangingPunct="1">
              <a:lnSpc>
                <a:spcPct val="100000"/>
              </a:lnSpc>
              <a:spcBef>
                <a:spcPts val="15"/>
              </a:spcBef>
              <a:spcAft>
                <a:spcPts val="0"/>
              </a:spcAft>
              <a:buClrTx/>
              <a:buSzTx/>
              <a:buFont typeface="Wingdings" panose="05000000000000000000" pitchFamily="2" charset="2"/>
              <a:buChar char=""/>
              <a:tabLst/>
              <a:defRPr/>
            </a:pPr>
            <a:r>
              <a:rPr kumimoji="0" lang="fr-FR" sz="1100" b="0" i="0" u="none" strike="noStrike" kern="1200" cap="none" spc="0" normalizeH="0" baseline="0" noProof="0" dirty="0">
                <a:ln>
                  <a:noFill/>
                </a:ln>
                <a:solidFill>
                  <a:srgbClr val="70AD47">
                    <a:lumMod val="75000"/>
                  </a:srgbClr>
                </a:solidFill>
                <a:effectLst/>
                <a:uLnTx/>
                <a:uFillTx/>
                <a:latin typeface="Arial MT"/>
                <a:ea typeface="Arial MT"/>
                <a:cs typeface="Arial MT"/>
              </a:rPr>
              <a:t>Services aux personnes et aux territoires</a:t>
            </a:r>
          </a:p>
          <a:p>
            <a:pPr marL="342900" marR="0" lvl="0" indent="-342900" algn="l" defTabSz="914400" rtl="0" eaLnBrk="1" fontAlgn="auto" latinLnBrk="0" hangingPunct="1">
              <a:lnSpc>
                <a:spcPct val="100000"/>
              </a:lnSpc>
              <a:spcBef>
                <a:spcPts val="15"/>
              </a:spcBef>
              <a:spcAft>
                <a:spcPts val="0"/>
              </a:spcAft>
              <a:buClrTx/>
              <a:buSzTx/>
              <a:buFont typeface="Wingdings" panose="05000000000000000000" pitchFamily="2" charset="2"/>
              <a:buChar char=""/>
              <a:tabLst/>
              <a:defRPr/>
            </a:pPr>
            <a:r>
              <a:rPr kumimoji="0" lang="fr-FR" sz="1100" b="0" i="0" u="none" strike="noStrike" kern="1200" cap="none" spc="0" normalizeH="0" baseline="0" noProof="0" dirty="0">
                <a:ln>
                  <a:noFill/>
                </a:ln>
                <a:solidFill>
                  <a:srgbClr val="70AD47">
                    <a:lumMod val="75000"/>
                  </a:srgbClr>
                </a:solidFill>
                <a:effectLst/>
                <a:uLnTx/>
                <a:uFillTx/>
                <a:latin typeface="Arial MT"/>
                <a:ea typeface="Arial MT"/>
                <a:cs typeface="Arial MT"/>
              </a:rPr>
              <a:t>Technicien en expérimentation animale</a:t>
            </a:r>
          </a:p>
        </p:txBody>
      </p:sp>
      <p:sp>
        <p:nvSpPr>
          <p:cNvPr id="8" name="ZoneTexte 7">
            <a:extLst>
              <a:ext uri="{FF2B5EF4-FFF2-40B4-BE49-F238E27FC236}">
                <a16:creationId xmlns:a16="http://schemas.microsoft.com/office/drawing/2014/main" id="{B364B4F9-7186-4803-B3DF-8BE8A50BF62D}"/>
              </a:ext>
            </a:extLst>
          </p:cNvPr>
          <p:cNvSpPr txBox="1"/>
          <p:nvPr/>
        </p:nvSpPr>
        <p:spPr>
          <a:xfrm>
            <a:off x="7595395" y="6355720"/>
            <a:ext cx="2833687"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100" b="0" i="0" u="none" strike="noStrike" kern="1200" cap="none" spc="0" normalizeH="0" baseline="0" noProof="0" dirty="0">
                <a:ln>
                  <a:noFill/>
                </a:ln>
                <a:solidFill>
                  <a:prstClr val="black"/>
                </a:solidFill>
                <a:effectLst/>
                <a:uLnTx/>
                <a:uFillTx/>
                <a:latin typeface="Calibri" panose="020F0502020204030204"/>
                <a:ea typeface="+mn-ea"/>
                <a:cs typeface="+mn-cs"/>
              </a:rPr>
              <a:t>* Non existant dans l’académie de Lyon</a:t>
            </a:r>
          </a:p>
        </p:txBody>
      </p:sp>
      <p:pic>
        <p:nvPicPr>
          <p:cNvPr id="9" name="Image 8">
            <a:extLst>
              <a:ext uri="{FF2B5EF4-FFF2-40B4-BE49-F238E27FC236}">
                <a16:creationId xmlns:a16="http://schemas.microsoft.com/office/drawing/2014/main" id="{112A480D-E3D4-4A4D-B479-3E9933F1BA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876" y="92353"/>
            <a:ext cx="2362200" cy="601539"/>
          </a:xfrm>
          <a:prstGeom prst="rect">
            <a:avLst/>
          </a:prstGeom>
        </p:spPr>
      </p:pic>
    </p:spTree>
    <p:extLst>
      <p:ext uri="{BB962C8B-B14F-4D97-AF65-F5344CB8AC3E}">
        <p14:creationId xmlns:p14="http://schemas.microsoft.com/office/powerpoint/2010/main" val="30590998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p22"/>
          <p:cNvSpPr txBox="1">
            <a:spLocks noGrp="1"/>
          </p:cNvSpPr>
          <p:nvPr>
            <p:ph type="title"/>
          </p:nvPr>
        </p:nvSpPr>
        <p:spPr>
          <a:xfrm>
            <a:off x="2924175" y="462493"/>
            <a:ext cx="7505700" cy="538997"/>
          </a:xfrm>
          <a:prstGeom prst="rect">
            <a:avLst/>
          </a:prstGeom>
          <a:noFill/>
          <a:ln>
            <a:noFill/>
          </a:ln>
        </p:spPr>
        <p:txBody>
          <a:bodyPr spcFirstLastPara="1" wrap="square" lIns="91425" tIns="45700" rIns="91425" bIns="45700" anchor="ctr" anchorCtr="0">
            <a:noAutofit/>
          </a:bodyPr>
          <a:lstStyle/>
          <a:p>
            <a:pPr>
              <a:buSzPts val="5000"/>
            </a:pPr>
            <a:r>
              <a:rPr lang="fr-FR" sz="2800" dirty="0">
                <a:latin typeface="Tw Cen MT Condensed Extra Bold" panose="020B0803020202020204" pitchFamily="34" charset="0"/>
              </a:rPr>
              <a:t>Les Familles de métiers en seconde professionnelle</a:t>
            </a:r>
          </a:p>
        </p:txBody>
      </p:sp>
      <p:sp>
        <p:nvSpPr>
          <p:cNvPr id="339" name="Google Shape;339;p22"/>
          <p:cNvSpPr txBox="1">
            <a:spLocks noGrp="1"/>
          </p:cNvSpPr>
          <p:nvPr>
            <p:ph type="body" idx="1"/>
          </p:nvPr>
        </p:nvSpPr>
        <p:spPr>
          <a:xfrm>
            <a:off x="1084525" y="1619797"/>
            <a:ext cx="9659681" cy="5238207"/>
          </a:xfrm>
          <a:prstGeom prst="rect">
            <a:avLst/>
          </a:prstGeom>
          <a:noFill/>
          <a:ln>
            <a:noFill/>
          </a:ln>
        </p:spPr>
        <p:txBody>
          <a:bodyPr spcFirstLastPara="1" wrap="square" lIns="45700" tIns="45700" rIns="45700" bIns="45700" anchor="t" anchorCtr="0">
            <a:normAutofit/>
          </a:bodyPr>
          <a:lstStyle/>
          <a:p>
            <a:pPr marL="91438" indent="0">
              <a:lnSpc>
                <a:spcPct val="80000"/>
              </a:lnSpc>
              <a:spcBef>
                <a:spcPts val="0"/>
              </a:spcBef>
              <a:buSzPts val="2035"/>
              <a:buNone/>
            </a:pPr>
            <a:endParaRPr sz="2035" dirty="0"/>
          </a:p>
          <a:p>
            <a:pPr marL="91438" indent="0">
              <a:lnSpc>
                <a:spcPct val="80000"/>
              </a:lnSpc>
              <a:spcBef>
                <a:spcPts val="1400"/>
              </a:spcBef>
              <a:buSzPts val="2035"/>
              <a:buNone/>
            </a:pPr>
            <a:endParaRPr sz="2035" dirty="0"/>
          </a:p>
          <a:p>
            <a:pPr marL="91438" indent="0">
              <a:lnSpc>
                <a:spcPct val="80000"/>
              </a:lnSpc>
              <a:spcBef>
                <a:spcPts val="1400"/>
              </a:spcBef>
              <a:buSzPts val="2035"/>
              <a:buNone/>
            </a:pPr>
            <a:endParaRPr sz="2035" dirty="0"/>
          </a:p>
          <a:p>
            <a:pPr marL="91438" indent="0">
              <a:lnSpc>
                <a:spcPct val="80000"/>
              </a:lnSpc>
              <a:spcBef>
                <a:spcPts val="1400"/>
              </a:spcBef>
              <a:buSzPts val="2035"/>
              <a:buNone/>
            </a:pPr>
            <a:endParaRPr sz="2035" dirty="0"/>
          </a:p>
          <a:p>
            <a:pPr marL="91438" indent="0">
              <a:lnSpc>
                <a:spcPct val="80000"/>
              </a:lnSpc>
              <a:spcBef>
                <a:spcPts val="1400"/>
              </a:spcBef>
              <a:buSzPts val="2035"/>
              <a:buNone/>
            </a:pPr>
            <a:endParaRPr sz="2035" dirty="0"/>
          </a:p>
          <a:p>
            <a:pPr marL="91438" indent="0">
              <a:lnSpc>
                <a:spcPct val="80000"/>
              </a:lnSpc>
              <a:spcBef>
                <a:spcPts val="1400"/>
              </a:spcBef>
              <a:buSzPts val="2035"/>
              <a:buNone/>
            </a:pPr>
            <a:endParaRPr sz="2035" dirty="0"/>
          </a:p>
          <a:p>
            <a:pPr marL="91438" indent="0">
              <a:lnSpc>
                <a:spcPct val="80000"/>
              </a:lnSpc>
              <a:spcBef>
                <a:spcPts val="1400"/>
              </a:spcBef>
              <a:buSzPts val="2035"/>
              <a:buNone/>
            </a:pPr>
            <a:endParaRPr sz="2035" dirty="0"/>
          </a:p>
          <a:p>
            <a:pPr marL="91438" indent="0">
              <a:lnSpc>
                <a:spcPct val="100000"/>
              </a:lnSpc>
              <a:spcBef>
                <a:spcPts val="1400"/>
              </a:spcBef>
              <a:buSzPts val="1387"/>
              <a:buNone/>
            </a:pPr>
            <a:endParaRPr sz="1387" b="1" u="sng" dirty="0"/>
          </a:p>
          <a:p>
            <a:pPr marL="91438" indent="0">
              <a:lnSpc>
                <a:spcPct val="100000"/>
              </a:lnSpc>
              <a:spcBef>
                <a:spcPts val="1400"/>
              </a:spcBef>
              <a:buSzPts val="1387"/>
              <a:buNone/>
            </a:pPr>
            <a:endParaRPr sz="1387" b="1" u="sng" dirty="0"/>
          </a:p>
          <a:p>
            <a:pPr marL="91438" indent="0">
              <a:lnSpc>
                <a:spcPct val="100000"/>
              </a:lnSpc>
              <a:spcBef>
                <a:spcPts val="1400"/>
              </a:spcBef>
              <a:buSzPts val="1387"/>
              <a:buNone/>
            </a:pPr>
            <a:endParaRPr sz="1387" b="1" u="sng" dirty="0"/>
          </a:p>
          <a:p>
            <a:pPr marL="91438" indent="0">
              <a:lnSpc>
                <a:spcPct val="110000"/>
              </a:lnSpc>
              <a:spcBef>
                <a:spcPts val="200"/>
              </a:spcBef>
              <a:buSzPts val="1387"/>
              <a:buNone/>
            </a:pPr>
            <a:endParaRPr sz="1387" b="1" u="sng" dirty="0"/>
          </a:p>
          <a:p>
            <a:pPr marL="91438" indent="0">
              <a:lnSpc>
                <a:spcPct val="100000"/>
              </a:lnSpc>
              <a:buSzPts val="2035"/>
              <a:buNone/>
            </a:pPr>
            <a:endParaRPr sz="2035" dirty="0"/>
          </a:p>
        </p:txBody>
      </p:sp>
      <p:pic>
        <p:nvPicPr>
          <p:cNvPr id="341" name="Google Shape;341;p22"/>
          <p:cNvPicPr preferRelativeResize="0"/>
          <p:nvPr/>
        </p:nvPicPr>
        <p:blipFill rotWithShape="1">
          <a:blip r:embed="rId3">
            <a:alphaModFix/>
          </a:blip>
          <a:srcRect/>
          <a:stretch/>
        </p:blipFill>
        <p:spPr>
          <a:xfrm>
            <a:off x="1865843" y="1513764"/>
            <a:ext cx="8259232" cy="3252970"/>
          </a:xfrm>
          <a:prstGeom prst="rect">
            <a:avLst/>
          </a:prstGeom>
          <a:solidFill>
            <a:srgbClr val="9966FF"/>
          </a:solidFill>
          <a:ln>
            <a:noFill/>
          </a:ln>
        </p:spPr>
      </p:pic>
      <mc:AlternateContent xmlns:mc="http://schemas.openxmlformats.org/markup-compatibility/2006" xmlns:a14="http://schemas.microsoft.com/office/drawing/2010/main">
        <mc:Choice Requires="a14">
          <p:sp>
            <p:nvSpPr>
              <p:cNvPr id="3" name="ZoneTexte 2"/>
              <p:cNvSpPr txBox="1"/>
              <p:nvPr/>
            </p:nvSpPr>
            <p:spPr>
              <a:xfrm>
                <a:off x="1253067" y="5115636"/>
                <a:ext cx="9990666" cy="1600438"/>
              </a:xfrm>
              <a:prstGeom prst="rect">
                <a:avLst/>
              </a:prstGeom>
              <a:noFill/>
            </p:spPr>
            <p:txBody>
              <a:bodyPr wrap="square" rtlCol="0">
                <a:spAutoFit/>
              </a:bodyPr>
              <a:lstStyle/>
              <a:p>
                <a14:m>
                  <m:oMath xmlns:m="http://schemas.openxmlformats.org/officeDocument/2006/math">
                    <m:r>
                      <a:rPr lang="fr-FR" sz="1400" i="1" smtClean="0">
                        <a:latin typeface="Cambria Math" panose="02040503050406030204" pitchFamily="18" charset="0"/>
                        <a:ea typeface="Cambria Math" panose="02040503050406030204" pitchFamily="18" charset="0"/>
                      </a:rPr>
                      <m:t>∎</m:t>
                    </m:r>
                    <m:r>
                      <a:rPr lang="fr-FR" sz="1400" b="0" i="1" smtClean="0">
                        <a:latin typeface="Cambria Math" panose="02040503050406030204" pitchFamily="18" charset="0"/>
                        <a:ea typeface="Cambria Math" panose="02040503050406030204" pitchFamily="18" charset="0"/>
                      </a:rPr>
                      <m:t> </m:t>
                    </m:r>
                  </m:oMath>
                </a14:m>
                <a:r>
                  <a:rPr lang="fr-FR" sz="1400" dirty="0"/>
                  <a:t>Donner le temps aux élèves de construire leur projet d’orientation en leur permettant de choisir une famille de métiers en seconde puis une spécialité de baccalauréat en classe de première et de terminale </a:t>
                </a:r>
              </a:p>
              <a:p>
                <a:endParaRPr lang="fr-FR" sz="1400" dirty="0"/>
              </a:p>
              <a:p>
                <a14:m>
                  <m:oMath xmlns:m="http://schemas.openxmlformats.org/officeDocument/2006/math">
                    <m:r>
                      <a:rPr lang="fr-FR" sz="1400" i="1" smtClean="0">
                        <a:latin typeface="Cambria Math" panose="02040503050406030204" pitchFamily="18" charset="0"/>
                        <a:ea typeface="Cambria Math" panose="02040503050406030204" pitchFamily="18" charset="0"/>
                      </a:rPr>
                      <m:t>∎</m:t>
                    </m:r>
                  </m:oMath>
                </a14:m>
                <a:r>
                  <a:rPr lang="fr-FR" sz="1400" dirty="0"/>
                  <a:t> Comprendre les synergies et les interconnexions entre des métiers intervenant dans un même environnement professionnel et inscrits dans des processus communs </a:t>
                </a:r>
              </a:p>
              <a:p>
                <a:endParaRPr lang="fr-FR" sz="1400" dirty="0"/>
              </a:p>
              <a:p>
                <a14:m>
                  <m:oMath xmlns:m="http://schemas.openxmlformats.org/officeDocument/2006/math">
                    <m:r>
                      <a:rPr lang="fr-FR" sz="1400" i="1" smtClean="0">
                        <a:latin typeface="Cambria Math" panose="02040503050406030204" pitchFamily="18" charset="0"/>
                        <a:ea typeface="Cambria Math" panose="02040503050406030204" pitchFamily="18" charset="0"/>
                      </a:rPr>
                      <m:t>∎</m:t>
                    </m:r>
                  </m:oMath>
                </a14:m>
                <a:r>
                  <a:rPr lang="fr-FR" sz="1400" dirty="0"/>
                  <a:t> Former les élèves à des compétences professionnelles communes aux métiers d’une même famille</a:t>
                </a:r>
              </a:p>
            </p:txBody>
          </p:sp>
        </mc:Choice>
        <mc:Fallback xmlns="">
          <p:sp>
            <p:nvSpPr>
              <p:cNvPr id="3" name="ZoneTexte 2"/>
              <p:cNvSpPr txBox="1">
                <a:spLocks noRot="1" noChangeAspect="1" noMove="1" noResize="1" noEditPoints="1" noAdjustHandles="1" noChangeArrowheads="1" noChangeShapeType="1" noTextEdit="1"/>
              </p:cNvSpPr>
              <p:nvPr/>
            </p:nvSpPr>
            <p:spPr>
              <a:xfrm>
                <a:off x="1253067" y="5115636"/>
                <a:ext cx="9990666" cy="1600438"/>
              </a:xfrm>
              <a:prstGeom prst="rect">
                <a:avLst/>
              </a:prstGeom>
              <a:blipFill>
                <a:blip r:embed="rId4"/>
                <a:stretch>
                  <a:fillRect l="-183" t="-760" b="-3042"/>
                </a:stretch>
              </a:blipFill>
            </p:spPr>
            <p:txBody>
              <a:bodyPr/>
              <a:lstStyle/>
              <a:p>
                <a:r>
                  <a:rPr lang="fr-FR">
                    <a:noFill/>
                  </a:rPr>
                  <a:t> </a:t>
                </a:r>
              </a:p>
            </p:txBody>
          </p:sp>
        </mc:Fallback>
      </mc:AlternateContent>
      <p:pic>
        <p:nvPicPr>
          <p:cNvPr id="6" name="Image 5">
            <a:extLst>
              <a:ext uri="{FF2B5EF4-FFF2-40B4-BE49-F238E27FC236}">
                <a16:creationId xmlns:a16="http://schemas.microsoft.com/office/drawing/2014/main" id="{95CE6A40-7BB2-4209-904D-8E9BFFBE5B1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1450" y="130453"/>
            <a:ext cx="2752725" cy="601539"/>
          </a:xfrm>
          <a:prstGeom prst="rect">
            <a:avLst/>
          </a:prstGeom>
        </p:spPr>
      </p:pic>
    </p:spTree>
    <p:extLst>
      <p:ext uri="{BB962C8B-B14F-4D97-AF65-F5344CB8AC3E}">
        <p14:creationId xmlns:p14="http://schemas.microsoft.com/office/powerpoint/2010/main" val="6692209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à coins arrondis 5">
            <a:extLst>
              <a:ext uri="{FF2B5EF4-FFF2-40B4-BE49-F238E27FC236}">
                <a16:creationId xmlns:a16="http://schemas.microsoft.com/office/drawing/2014/main" id="{82CBC745-8359-4C0C-96AE-56218E4EFA81}"/>
              </a:ext>
            </a:extLst>
          </p:cNvPr>
          <p:cNvSpPr/>
          <p:nvPr/>
        </p:nvSpPr>
        <p:spPr>
          <a:xfrm>
            <a:off x="1862138" y="1651275"/>
            <a:ext cx="2517775" cy="13081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600" b="1" dirty="0">
                <a:cs typeface="Arial" panose="020B0604020202020204" pitchFamily="34" charset="0"/>
              </a:rPr>
              <a:t>Métiers de la construction durable du BTP</a:t>
            </a:r>
          </a:p>
        </p:txBody>
      </p:sp>
      <p:sp>
        <p:nvSpPr>
          <p:cNvPr id="9" name="Rectangle à coins arrondis 8">
            <a:extLst>
              <a:ext uri="{FF2B5EF4-FFF2-40B4-BE49-F238E27FC236}">
                <a16:creationId xmlns:a16="http://schemas.microsoft.com/office/drawing/2014/main" id="{53C5F3F0-2F47-4645-9CEB-1C35CE2772AE}"/>
              </a:ext>
            </a:extLst>
          </p:cNvPr>
          <p:cNvSpPr/>
          <p:nvPr/>
        </p:nvSpPr>
        <p:spPr>
          <a:xfrm>
            <a:off x="1862138" y="3499887"/>
            <a:ext cx="2517775" cy="132556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600" b="1" dirty="0">
                <a:cs typeface="Arial" panose="020B0604020202020204" pitchFamily="34" charset="0"/>
              </a:rPr>
              <a:t>Métiers de la gestion administrative, du transport et de la logistique</a:t>
            </a:r>
          </a:p>
        </p:txBody>
      </p:sp>
      <p:sp>
        <p:nvSpPr>
          <p:cNvPr id="10" name="Rectangle à coins arrondis 9">
            <a:extLst>
              <a:ext uri="{FF2B5EF4-FFF2-40B4-BE49-F238E27FC236}">
                <a16:creationId xmlns:a16="http://schemas.microsoft.com/office/drawing/2014/main" id="{1DF823E0-4641-41F8-904D-48AE557B4546}"/>
              </a:ext>
            </a:extLst>
          </p:cNvPr>
          <p:cNvSpPr/>
          <p:nvPr/>
        </p:nvSpPr>
        <p:spPr>
          <a:xfrm>
            <a:off x="1862139" y="5264150"/>
            <a:ext cx="2517775" cy="12922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600" b="1" dirty="0">
                <a:cs typeface="Arial" panose="020B0604020202020204" pitchFamily="34" charset="0"/>
              </a:rPr>
              <a:t>Métiers de la relation client</a:t>
            </a:r>
          </a:p>
        </p:txBody>
      </p:sp>
      <p:sp>
        <p:nvSpPr>
          <p:cNvPr id="15" name="Rectangle 14">
            <a:extLst>
              <a:ext uri="{FF2B5EF4-FFF2-40B4-BE49-F238E27FC236}">
                <a16:creationId xmlns:a16="http://schemas.microsoft.com/office/drawing/2014/main" id="{2B320B7D-3296-43DE-8CE3-369C118C9C78}"/>
              </a:ext>
            </a:extLst>
          </p:cNvPr>
          <p:cNvSpPr/>
          <p:nvPr/>
        </p:nvSpPr>
        <p:spPr>
          <a:xfrm>
            <a:off x="5381624" y="1255988"/>
            <a:ext cx="4660900" cy="2132013"/>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285750" indent="-285750">
              <a:buFontTx/>
              <a:buChar char="-"/>
              <a:defRPr/>
            </a:pPr>
            <a:r>
              <a:rPr lang="fr-FR" sz="1400" dirty="0">
                <a:solidFill>
                  <a:schemeClr val="tx2"/>
                </a:solidFill>
                <a:latin typeface="Arial" panose="020B0604020202020204" pitchFamily="34" charset="0"/>
                <a:cs typeface="Arial" panose="020B0604020202020204" pitchFamily="34" charset="0"/>
              </a:rPr>
              <a:t>Travaux Publics</a:t>
            </a:r>
          </a:p>
          <a:p>
            <a:pPr marL="285750" indent="-285750">
              <a:buFontTx/>
              <a:buChar char="-"/>
              <a:defRPr/>
            </a:pPr>
            <a:r>
              <a:rPr lang="fr-FR" sz="1400" dirty="0">
                <a:solidFill>
                  <a:schemeClr val="tx2"/>
                </a:solidFill>
                <a:latin typeface="Arial" panose="020B0604020202020204" pitchFamily="34" charset="0"/>
                <a:cs typeface="Arial" panose="020B0604020202020204" pitchFamily="34" charset="0"/>
              </a:rPr>
              <a:t>Technicien du bâtiment: organisation et réalisation du gros œuvre</a:t>
            </a:r>
          </a:p>
          <a:p>
            <a:pPr marL="285750" indent="-285750">
              <a:buFontTx/>
              <a:buChar char="-"/>
              <a:defRPr/>
            </a:pPr>
            <a:r>
              <a:rPr lang="fr-FR" sz="1400" dirty="0">
                <a:solidFill>
                  <a:schemeClr val="tx2"/>
                </a:solidFill>
                <a:latin typeface="Arial" panose="020B0604020202020204" pitchFamily="34" charset="0"/>
                <a:cs typeface="Arial" panose="020B0604020202020204" pitchFamily="34" charset="0"/>
              </a:rPr>
              <a:t>Interventions sur le patrimoine bâti</a:t>
            </a:r>
          </a:p>
          <a:p>
            <a:pPr marL="742950" lvl="1" indent="-285750">
              <a:buFontTx/>
              <a:buChar char="-"/>
              <a:defRPr/>
            </a:pPr>
            <a:r>
              <a:rPr lang="fr-FR" sz="1400" dirty="0">
                <a:solidFill>
                  <a:schemeClr val="tx2"/>
                </a:solidFill>
                <a:latin typeface="Arial" panose="020B0604020202020204" pitchFamily="34" charset="0"/>
                <a:cs typeface="Arial" panose="020B0604020202020204" pitchFamily="34" charset="0"/>
              </a:rPr>
              <a:t>Option A: maçonnerie</a:t>
            </a:r>
          </a:p>
          <a:p>
            <a:pPr marL="742950" lvl="1" indent="-285750">
              <a:buFontTx/>
              <a:buChar char="-"/>
              <a:defRPr/>
            </a:pPr>
            <a:r>
              <a:rPr lang="fr-FR" sz="1400" dirty="0">
                <a:solidFill>
                  <a:schemeClr val="tx2"/>
                </a:solidFill>
                <a:latin typeface="Arial" panose="020B0604020202020204" pitchFamily="34" charset="0"/>
                <a:cs typeface="Arial" panose="020B0604020202020204" pitchFamily="34" charset="0"/>
              </a:rPr>
              <a:t>Option B: charpente</a:t>
            </a:r>
          </a:p>
          <a:p>
            <a:pPr marL="742950" lvl="1" indent="-285750">
              <a:buFontTx/>
              <a:buChar char="-"/>
              <a:defRPr/>
            </a:pPr>
            <a:r>
              <a:rPr lang="fr-FR" sz="1400" dirty="0">
                <a:solidFill>
                  <a:schemeClr val="tx2"/>
                </a:solidFill>
                <a:latin typeface="Arial" panose="020B0604020202020204" pitchFamily="34" charset="0"/>
                <a:cs typeface="Arial" panose="020B0604020202020204" pitchFamily="34" charset="0"/>
              </a:rPr>
              <a:t>Option C: couverture</a:t>
            </a:r>
          </a:p>
          <a:p>
            <a:pPr marL="285750" indent="-285750">
              <a:buFontTx/>
              <a:buChar char="-"/>
              <a:defRPr/>
            </a:pPr>
            <a:r>
              <a:rPr lang="fr-FR" sz="1400" dirty="0">
                <a:solidFill>
                  <a:schemeClr val="tx2"/>
                </a:solidFill>
                <a:latin typeface="Arial" panose="020B0604020202020204" pitchFamily="34" charset="0"/>
                <a:cs typeface="Arial" panose="020B0604020202020204" pitchFamily="34" charset="0"/>
              </a:rPr>
              <a:t>Menuiserie aluminium- verre</a:t>
            </a:r>
          </a:p>
          <a:p>
            <a:pPr marL="285750" indent="-285750">
              <a:buFontTx/>
              <a:buChar char="-"/>
              <a:defRPr/>
            </a:pPr>
            <a:r>
              <a:rPr lang="fr-FR" sz="1400" dirty="0">
                <a:solidFill>
                  <a:schemeClr val="tx2"/>
                </a:solidFill>
                <a:latin typeface="Arial" panose="020B0604020202020204" pitchFamily="34" charset="0"/>
                <a:cs typeface="Arial" panose="020B0604020202020204" pitchFamily="34" charset="0"/>
              </a:rPr>
              <a:t>Aménagement et finitions du bâtiment</a:t>
            </a:r>
          </a:p>
          <a:p>
            <a:pPr marL="285750" indent="-285750">
              <a:buFontTx/>
              <a:buChar char="-"/>
              <a:defRPr/>
            </a:pPr>
            <a:r>
              <a:rPr lang="fr-FR" sz="1400" dirty="0">
                <a:solidFill>
                  <a:schemeClr val="tx2"/>
                </a:solidFill>
                <a:latin typeface="Arial" panose="020B0604020202020204" pitchFamily="34" charset="0"/>
                <a:cs typeface="Arial" panose="020B0604020202020204" pitchFamily="34" charset="0"/>
              </a:rPr>
              <a:t>Ouvrage du bâtiment: métallerie </a:t>
            </a:r>
          </a:p>
        </p:txBody>
      </p:sp>
      <p:sp>
        <p:nvSpPr>
          <p:cNvPr id="16" name="Rectangle 15">
            <a:extLst>
              <a:ext uri="{FF2B5EF4-FFF2-40B4-BE49-F238E27FC236}">
                <a16:creationId xmlns:a16="http://schemas.microsoft.com/office/drawing/2014/main" id="{CE5812A0-143A-4B26-A5B5-720D9D59A150}"/>
              </a:ext>
            </a:extLst>
          </p:cNvPr>
          <p:cNvSpPr/>
          <p:nvPr/>
        </p:nvSpPr>
        <p:spPr>
          <a:xfrm>
            <a:off x="5381624" y="3763582"/>
            <a:ext cx="4660900" cy="1058862"/>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285750" indent="-285750">
              <a:buFontTx/>
              <a:buChar char="-"/>
              <a:defRPr/>
            </a:pPr>
            <a:r>
              <a:rPr lang="fr-FR" sz="1400" dirty="0">
                <a:solidFill>
                  <a:schemeClr val="tx2"/>
                </a:solidFill>
                <a:latin typeface="Arial" panose="020B0604020202020204" pitchFamily="34" charset="0"/>
                <a:cs typeface="Arial" panose="020B0604020202020204" pitchFamily="34" charset="0"/>
              </a:rPr>
              <a:t>Assistance à la gestion des organisations et de leurs activités (</a:t>
            </a:r>
            <a:r>
              <a:rPr lang="fr-FR" sz="1400" dirty="0" err="1">
                <a:solidFill>
                  <a:schemeClr val="tx2"/>
                </a:solidFill>
                <a:latin typeface="Arial" panose="020B0604020202020204" pitchFamily="34" charset="0"/>
                <a:cs typeface="Arial" panose="020B0604020202020204" pitchFamily="34" charset="0"/>
              </a:rPr>
              <a:t>AGOrA</a:t>
            </a:r>
            <a:r>
              <a:rPr lang="fr-FR" sz="1400" dirty="0">
                <a:solidFill>
                  <a:schemeClr val="tx2"/>
                </a:solidFill>
                <a:latin typeface="Arial" panose="020B0604020202020204" pitchFamily="34" charset="0"/>
                <a:cs typeface="Arial" panose="020B0604020202020204" pitchFamily="34" charset="0"/>
              </a:rPr>
              <a:t>)</a:t>
            </a:r>
          </a:p>
          <a:p>
            <a:pPr marL="285750" indent="-285750">
              <a:buFontTx/>
              <a:buChar char="-"/>
              <a:defRPr/>
            </a:pPr>
            <a:r>
              <a:rPr lang="fr-FR" sz="1400" dirty="0">
                <a:solidFill>
                  <a:schemeClr val="tx2"/>
                </a:solidFill>
                <a:latin typeface="Arial" panose="020B0604020202020204" pitchFamily="34" charset="0"/>
                <a:cs typeface="Arial" panose="020B0604020202020204" pitchFamily="34" charset="0"/>
              </a:rPr>
              <a:t>Logistique</a:t>
            </a:r>
          </a:p>
          <a:p>
            <a:pPr marL="285750" indent="-285750">
              <a:buFontTx/>
              <a:buChar char="-"/>
              <a:defRPr/>
            </a:pPr>
            <a:r>
              <a:rPr lang="fr-FR" sz="1400" dirty="0">
                <a:solidFill>
                  <a:schemeClr val="tx2"/>
                </a:solidFill>
                <a:latin typeface="Arial" panose="020B0604020202020204" pitchFamily="34" charset="0"/>
                <a:cs typeface="Arial" panose="020B0604020202020204" pitchFamily="34" charset="0"/>
              </a:rPr>
              <a:t>Organisation de transport de marchandises</a:t>
            </a:r>
          </a:p>
        </p:txBody>
      </p:sp>
      <p:sp>
        <p:nvSpPr>
          <p:cNvPr id="17" name="Rectangle 16">
            <a:extLst>
              <a:ext uri="{FF2B5EF4-FFF2-40B4-BE49-F238E27FC236}">
                <a16:creationId xmlns:a16="http://schemas.microsoft.com/office/drawing/2014/main" id="{C8195FE4-BA47-400E-A0AA-102DA392B28F}"/>
              </a:ext>
            </a:extLst>
          </p:cNvPr>
          <p:cNvSpPr/>
          <p:nvPr/>
        </p:nvSpPr>
        <p:spPr>
          <a:xfrm>
            <a:off x="5381624" y="5198025"/>
            <a:ext cx="4660900" cy="1419225"/>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285750" indent="-285750">
              <a:buFontTx/>
              <a:buChar char="-"/>
              <a:defRPr/>
            </a:pPr>
            <a:r>
              <a:rPr lang="fr-FR" sz="1400" dirty="0">
                <a:solidFill>
                  <a:schemeClr val="tx2"/>
                </a:solidFill>
                <a:latin typeface="Arial" panose="020B0604020202020204" pitchFamily="34" charset="0"/>
                <a:cs typeface="Arial" panose="020B0604020202020204" pitchFamily="34" charset="0"/>
              </a:rPr>
              <a:t>Métiers de l’accueil</a:t>
            </a:r>
          </a:p>
          <a:p>
            <a:pPr marL="285750" indent="-285750">
              <a:buFontTx/>
              <a:buChar char="-"/>
              <a:defRPr/>
            </a:pPr>
            <a:r>
              <a:rPr lang="fr-FR" sz="1400" dirty="0">
                <a:solidFill>
                  <a:schemeClr val="tx2"/>
                </a:solidFill>
                <a:latin typeface="Arial" panose="020B0604020202020204" pitchFamily="34" charset="0"/>
                <a:cs typeface="Arial" panose="020B0604020202020204" pitchFamily="34" charset="0"/>
              </a:rPr>
              <a:t>Métiers du commerce et de la vente</a:t>
            </a:r>
          </a:p>
          <a:p>
            <a:pPr marL="742950" lvl="1" indent="-285750">
              <a:buFontTx/>
              <a:buChar char="-"/>
              <a:defRPr/>
            </a:pPr>
            <a:r>
              <a:rPr lang="fr-FR" sz="1400" dirty="0">
                <a:solidFill>
                  <a:schemeClr val="tx2"/>
                </a:solidFill>
                <a:latin typeface="Arial" panose="020B0604020202020204" pitchFamily="34" charset="0"/>
                <a:cs typeface="Arial" panose="020B0604020202020204" pitchFamily="34" charset="0"/>
              </a:rPr>
              <a:t>Option A: animation et gestion de l’espace commercial</a:t>
            </a:r>
          </a:p>
          <a:p>
            <a:pPr marL="742950" lvl="1" indent="-285750">
              <a:buFontTx/>
              <a:buChar char="-"/>
              <a:defRPr/>
            </a:pPr>
            <a:r>
              <a:rPr lang="fr-FR" sz="1400" dirty="0">
                <a:solidFill>
                  <a:schemeClr val="tx2"/>
                </a:solidFill>
                <a:latin typeface="Arial" panose="020B0604020202020204" pitchFamily="34" charset="0"/>
                <a:cs typeface="Arial" panose="020B0604020202020204" pitchFamily="34" charset="0"/>
              </a:rPr>
              <a:t>Option B: prospection clientèle et valorisation de l’offre commerciale</a:t>
            </a:r>
          </a:p>
        </p:txBody>
      </p:sp>
      <p:sp>
        <p:nvSpPr>
          <p:cNvPr id="18" name="Flèche droite 17">
            <a:extLst>
              <a:ext uri="{FF2B5EF4-FFF2-40B4-BE49-F238E27FC236}">
                <a16:creationId xmlns:a16="http://schemas.microsoft.com/office/drawing/2014/main" id="{943344F0-B192-4C44-B511-88CA65645AC8}"/>
              </a:ext>
            </a:extLst>
          </p:cNvPr>
          <p:cNvSpPr/>
          <p:nvPr/>
        </p:nvSpPr>
        <p:spPr>
          <a:xfrm>
            <a:off x="4587082" y="2152925"/>
            <a:ext cx="558800" cy="304800"/>
          </a:xfrm>
          <a:prstGeom prst="right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9" name="Flèche droite 18">
            <a:extLst>
              <a:ext uri="{FF2B5EF4-FFF2-40B4-BE49-F238E27FC236}">
                <a16:creationId xmlns:a16="http://schemas.microsoft.com/office/drawing/2014/main" id="{ECAC427A-0B2C-4B5B-A40A-A8A523955AA9}"/>
              </a:ext>
            </a:extLst>
          </p:cNvPr>
          <p:cNvSpPr/>
          <p:nvPr/>
        </p:nvSpPr>
        <p:spPr>
          <a:xfrm>
            <a:off x="4587082" y="4009474"/>
            <a:ext cx="558800" cy="3063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0" name="Flèche droite 19">
            <a:extLst>
              <a:ext uri="{FF2B5EF4-FFF2-40B4-BE49-F238E27FC236}">
                <a16:creationId xmlns:a16="http://schemas.microsoft.com/office/drawing/2014/main" id="{6D728D19-E59E-4426-80FE-D17FC67C9BD7}"/>
              </a:ext>
            </a:extLst>
          </p:cNvPr>
          <p:cNvSpPr/>
          <p:nvPr/>
        </p:nvSpPr>
        <p:spPr>
          <a:xfrm>
            <a:off x="4602163" y="5738813"/>
            <a:ext cx="557212"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pic>
        <p:nvPicPr>
          <p:cNvPr id="21" name="Image 20">
            <a:extLst>
              <a:ext uri="{FF2B5EF4-FFF2-40B4-BE49-F238E27FC236}">
                <a16:creationId xmlns:a16="http://schemas.microsoft.com/office/drawing/2014/main" id="{F6C1B73D-0431-4A75-9C95-04D3D33615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875" y="92353"/>
            <a:ext cx="2752725" cy="601539"/>
          </a:xfrm>
          <a:prstGeom prst="rect">
            <a:avLst/>
          </a:prstGeom>
        </p:spPr>
      </p:pic>
      <p:sp>
        <p:nvSpPr>
          <p:cNvPr id="5" name="ZoneTexte 4">
            <a:extLst>
              <a:ext uri="{FF2B5EF4-FFF2-40B4-BE49-F238E27FC236}">
                <a16:creationId xmlns:a16="http://schemas.microsoft.com/office/drawing/2014/main" id="{9586EDA7-EF10-45FC-B706-072C84142DB0}"/>
              </a:ext>
            </a:extLst>
          </p:cNvPr>
          <p:cNvSpPr txBox="1"/>
          <p:nvPr/>
        </p:nvSpPr>
        <p:spPr>
          <a:xfrm>
            <a:off x="186930" y="1466609"/>
            <a:ext cx="1165620" cy="369332"/>
          </a:xfrm>
          <a:prstGeom prst="rect">
            <a:avLst/>
          </a:prstGeom>
          <a:noFill/>
        </p:spPr>
        <p:txBody>
          <a:bodyPr wrap="square" rtlCol="0">
            <a:spAutoFit/>
          </a:bodyPr>
          <a:lstStyle/>
          <a:p>
            <a:r>
              <a:rPr lang="fr-FR" dirty="0"/>
              <a:t>Exemples: </a:t>
            </a:r>
          </a:p>
        </p:txBody>
      </p:sp>
      <p:sp>
        <p:nvSpPr>
          <p:cNvPr id="14" name="Google Shape;338;p22">
            <a:extLst>
              <a:ext uri="{FF2B5EF4-FFF2-40B4-BE49-F238E27FC236}">
                <a16:creationId xmlns:a16="http://schemas.microsoft.com/office/drawing/2014/main" id="{FF8F4B13-08E4-4F03-93B1-FF24C6B84644}"/>
              </a:ext>
            </a:extLst>
          </p:cNvPr>
          <p:cNvSpPr txBox="1">
            <a:spLocks noGrp="1"/>
          </p:cNvSpPr>
          <p:nvPr>
            <p:ph type="title"/>
          </p:nvPr>
        </p:nvSpPr>
        <p:spPr>
          <a:xfrm>
            <a:off x="2904332" y="400802"/>
            <a:ext cx="7505700" cy="538997"/>
          </a:xfrm>
          <a:prstGeom prst="rect">
            <a:avLst/>
          </a:prstGeom>
          <a:noFill/>
          <a:ln>
            <a:noFill/>
          </a:ln>
        </p:spPr>
        <p:txBody>
          <a:bodyPr spcFirstLastPara="1" wrap="square" lIns="91425" tIns="45700" rIns="91425" bIns="45700" anchor="ctr" anchorCtr="0">
            <a:noAutofit/>
          </a:bodyPr>
          <a:lstStyle/>
          <a:p>
            <a:pPr>
              <a:buSzPts val="5000"/>
            </a:pPr>
            <a:r>
              <a:rPr lang="fr-FR" sz="2800" dirty="0">
                <a:latin typeface="Tw Cen MT Condensed Extra Bold" panose="020B0803020202020204" pitchFamily="34" charset="0"/>
              </a:rPr>
              <a:t>Les Familles de métiers en seconde professionnelle</a:t>
            </a:r>
          </a:p>
        </p:txBody>
      </p:sp>
    </p:spTree>
    <p:extLst>
      <p:ext uri="{BB962C8B-B14F-4D97-AF65-F5344CB8AC3E}">
        <p14:creationId xmlns:p14="http://schemas.microsoft.com/office/powerpoint/2010/main" val="33284389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9060639B-D3D5-4E52-9074-FF41ADD828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450" y="130453"/>
            <a:ext cx="2752725" cy="601539"/>
          </a:xfrm>
          <a:prstGeom prst="rect">
            <a:avLst/>
          </a:prstGeom>
        </p:spPr>
      </p:pic>
      <p:sp>
        <p:nvSpPr>
          <p:cNvPr id="9" name="ZoneTexte 8">
            <a:extLst>
              <a:ext uri="{FF2B5EF4-FFF2-40B4-BE49-F238E27FC236}">
                <a16:creationId xmlns:a16="http://schemas.microsoft.com/office/drawing/2014/main" id="{3F533B51-DB20-45EC-8DDB-2B3F683DE19B}"/>
              </a:ext>
            </a:extLst>
          </p:cNvPr>
          <p:cNvSpPr txBox="1"/>
          <p:nvPr/>
        </p:nvSpPr>
        <p:spPr>
          <a:xfrm>
            <a:off x="1333500" y="1620019"/>
            <a:ext cx="7002751" cy="4524315"/>
          </a:xfrm>
          <a:prstGeom prst="rect">
            <a:avLst/>
          </a:prstGeom>
          <a:noFill/>
        </p:spPr>
        <p:txBody>
          <a:bodyPr wrap="none" rtlCol="0">
            <a:spAutoFit/>
          </a:bodyPr>
          <a:lstStyle/>
          <a:p>
            <a:pPr marL="285750" indent="-285750">
              <a:buFontTx/>
              <a:buChar char="-"/>
            </a:pPr>
            <a:r>
              <a:rPr lang="fr-FR" dirty="0">
                <a:solidFill>
                  <a:srgbClr val="0070C0"/>
                </a:solidFill>
              </a:rPr>
              <a:t>Métiers de la construction durable du bâtiment et des travaux publics</a:t>
            </a:r>
          </a:p>
          <a:p>
            <a:pPr marL="285750" indent="-285750">
              <a:buFontTx/>
              <a:buChar char="-"/>
            </a:pPr>
            <a:r>
              <a:rPr lang="fr-FR" dirty="0">
                <a:solidFill>
                  <a:srgbClr val="0070C0"/>
                </a:solidFill>
              </a:rPr>
              <a:t>Métiers de la gestion administrative, du transport et de la logistique</a:t>
            </a:r>
          </a:p>
          <a:p>
            <a:pPr marL="285750" indent="-285750">
              <a:buFontTx/>
              <a:buChar char="-"/>
            </a:pPr>
            <a:r>
              <a:rPr lang="fr-FR" dirty="0">
                <a:solidFill>
                  <a:srgbClr val="0070C0"/>
                </a:solidFill>
              </a:rPr>
              <a:t>Métiers de la relation client</a:t>
            </a:r>
          </a:p>
          <a:p>
            <a:pPr marL="285750" indent="-285750">
              <a:buFontTx/>
              <a:buChar char="-"/>
            </a:pPr>
            <a:r>
              <a:rPr lang="fr-FR" dirty="0">
                <a:solidFill>
                  <a:srgbClr val="0070C0"/>
                </a:solidFill>
              </a:rPr>
              <a:t>Métiers de la mer</a:t>
            </a:r>
          </a:p>
          <a:p>
            <a:pPr marL="285750" indent="-285750">
              <a:buFontTx/>
              <a:buChar char="-"/>
            </a:pPr>
            <a:r>
              <a:rPr lang="fr-FR" dirty="0">
                <a:solidFill>
                  <a:srgbClr val="0070C0"/>
                </a:solidFill>
              </a:rPr>
              <a:t>Métiers de l’aéronautique</a:t>
            </a:r>
          </a:p>
          <a:p>
            <a:pPr marL="285750" indent="-285750">
              <a:buFontTx/>
              <a:buChar char="-"/>
            </a:pPr>
            <a:r>
              <a:rPr lang="fr-FR" dirty="0">
                <a:solidFill>
                  <a:srgbClr val="0070C0"/>
                </a:solidFill>
              </a:rPr>
              <a:t>Métiers des industries graphiques et de la communication</a:t>
            </a:r>
          </a:p>
          <a:p>
            <a:pPr marL="285750" indent="-285750">
              <a:buFontTx/>
              <a:buChar char="-"/>
            </a:pPr>
            <a:r>
              <a:rPr lang="fr-FR" dirty="0">
                <a:solidFill>
                  <a:srgbClr val="0070C0"/>
                </a:solidFill>
              </a:rPr>
              <a:t>Métiers de l’hôtellerie-restauration</a:t>
            </a:r>
          </a:p>
          <a:p>
            <a:pPr marL="285750" indent="-285750">
              <a:buFontTx/>
              <a:buChar char="-"/>
            </a:pPr>
            <a:r>
              <a:rPr lang="fr-FR" dirty="0">
                <a:solidFill>
                  <a:srgbClr val="0070C0"/>
                </a:solidFill>
              </a:rPr>
              <a:t>Métiers de l’alimentation</a:t>
            </a:r>
          </a:p>
          <a:p>
            <a:pPr marL="285750" indent="-285750">
              <a:buFontTx/>
              <a:buChar char="-"/>
            </a:pPr>
            <a:r>
              <a:rPr lang="fr-FR" dirty="0">
                <a:solidFill>
                  <a:srgbClr val="0070C0"/>
                </a:solidFill>
              </a:rPr>
              <a:t>Métiers des études et de la modélisation numérique du bâtiment</a:t>
            </a:r>
          </a:p>
          <a:p>
            <a:pPr marL="285750" indent="-285750">
              <a:buFontTx/>
              <a:buChar char="-"/>
            </a:pPr>
            <a:r>
              <a:rPr lang="fr-FR" dirty="0">
                <a:solidFill>
                  <a:srgbClr val="0070C0"/>
                </a:solidFill>
              </a:rPr>
              <a:t>Métiers de la beauté et du bien-être</a:t>
            </a:r>
          </a:p>
          <a:p>
            <a:pPr marL="285750" indent="-285750">
              <a:buFontTx/>
              <a:buChar char="-"/>
            </a:pPr>
            <a:r>
              <a:rPr lang="fr-FR" dirty="0">
                <a:solidFill>
                  <a:srgbClr val="0070C0"/>
                </a:solidFill>
              </a:rPr>
              <a:t>Métiers de la réalisation d’ensembles mécaniques et industriels</a:t>
            </a:r>
          </a:p>
          <a:p>
            <a:pPr marL="285750" indent="-285750">
              <a:buFontTx/>
              <a:buChar char="-"/>
            </a:pPr>
            <a:r>
              <a:rPr lang="fr-FR" dirty="0">
                <a:solidFill>
                  <a:srgbClr val="0070C0"/>
                </a:solidFill>
              </a:rPr>
              <a:t>Métiers des transitions numériques et énergétique</a:t>
            </a:r>
          </a:p>
          <a:p>
            <a:pPr marL="285750" indent="-285750">
              <a:buFontTx/>
              <a:buChar char="-"/>
            </a:pPr>
            <a:r>
              <a:rPr lang="fr-FR" dirty="0">
                <a:solidFill>
                  <a:srgbClr val="0070C0"/>
                </a:solidFill>
              </a:rPr>
              <a:t>Métiers de la maintenance des matériels et des véhicules</a:t>
            </a:r>
          </a:p>
          <a:p>
            <a:pPr marL="285750" indent="-285750">
              <a:buFontTx/>
              <a:buChar char="-"/>
            </a:pPr>
            <a:r>
              <a:rPr lang="fr-FR" dirty="0">
                <a:solidFill>
                  <a:srgbClr val="0070C0"/>
                </a:solidFill>
              </a:rPr>
              <a:t>Métiers du pilotage et de la maintenance d’installations automatisées</a:t>
            </a:r>
          </a:p>
          <a:p>
            <a:pPr marL="285750" indent="-285750">
              <a:buFontTx/>
              <a:buChar char="-"/>
            </a:pPr>
            <a:r>
              <a:rPr lang="fr-FR" dirty="0">
                <a:solidFill>
                  <a:srgbClr val="0070C0"/>
                </a:solidFill>
              </a:rPr>
              <a:t>Métiers de l’agencement, de la menuiserie et de l’ameublement</a:t>
            </a:r>
          </a:p>
          <a:p>
            <a:pPr marL="285750" indent="-285750">
              <a:buFontTx/>
              <a:buChar char="-"/>
            </a:pPr>
            <a:endParaRPr lang="fr-FR" dirty="0"/>
          </a:p>
        </p:txBody>
      </p:sp>
      <p:pic>
        <p:nvPicPr>
          <p:cNvPr id="12" name="Picture 2">
            <a:extLst>
              <a:ext uri="{FF2B5EF4-FFF2-40B4-BE49-F238E27FC236}">
                <a16:creationId xmlns:a16="http://schemas.microsoft.com/office/drawing/2014/main" id="{502D36C4-7493-49AB-A12D-BF50295F09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74048" y="2338651"/>
            <a:ext cx="2550306" cy="21806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a:extLst>
              <a:ext uri="{FF2B5EF4-FFF2-40B4-BE49-F238E27FC236}">
                <a16:creationId xmlns:a16="http://schemas.microsoft.com/office/drawing/2014/main" id="{A63053EA-522F-439A-BE12-A3F1D4334EE1}"/>
              </a:ext>
            </a:extLst>
          </p:cNvPr>
          <p:cNvSpPr/>
          <p:nvPr/>
        </p:nvSpPr>
        <p:spPr>
          <a:xfrm>
            <a:off x="1444215" y="6236752"/>
            <a:ext cx="6892036" cy="319446"/>
          </a:xfrm>
          <a:prstGeom prst="rect">
            <a:avLst/>
          </a:prstGeom>
        </p:spPr>
        <p:txBody>
          <a:bodyPr wrap="square">
            <a:spAutoFit/>
          </a:bodyPr>
          <a:lstStyle/>
          <a:p>
            <a:pPr>
              <a:lnSpc>
                <a:spcPct val="80000"/>
              </a:lnSpc>
              <a:spcBef>
                <a:spcPts val="1400"/>
              </a:spcBef>
              <a:buSzPts val="2200"/>
            </a:pPr>
            <a:r>
              <a:rPr lang="fr-FR" b="1" dirty="0"/>
              <a:t>* </a:t>
            </a:r>
            <a:r>
              <a:rPr lang="fr-FR" sz="1400" b="1" dirty="0"/>
              <a:t>Il existe près de 110 bacs pro en France dont 90 préparés dans l’académie de Lyon</a:t>
            </a:r>
          </a:p>
        </p:txBody>
      </p:sp>
      <p:sp>
        <p:nvSpPr>
          <p:cNvPr id="10" name="Google Shape;338;p22">
            <a:extLst>
              <a:ext uri="{FF2B5EF4-FFF2-40B4-BE49-F238E27FC236}">
                <a16:creationId xmlns:a16="http://schemas.microsoft.com/office/drawing/2014/main" id="{4E249D65-2F7B-4BA0-BEFD-D75B52450546}"/>
              </a:ext>
            </a:extLst>
          </p:cNvPr>
          <p:cNvSpPr txBox="1">
            <a:spLocks noGrp="1"/>
          </p:cNvSpPr>
          <p:nvPr>
            <p:ph type="title"/>
          </p:nvPr>
        </p:nvSpPr>
        <p:spPr>
          <a:xfrm>
            <a:off x="2924175" y="648648"/>
            <a:ext cx="7505700" cy="538997"/>
          </a:xfrm>
          <a:prstGeom prst="rect">
            <a:avLst/>
          </a:prstGeom>
          <a:noFill/>
          <a:ln>
            <a:noFill/>
          </a:ln>
        </p:spPr>
        <p:txBody>
          <a:bodyPr spcFirstLastPara="1" wrap="square" lIns="91425" tIns="45700" rIns="91425" bIns="45700" anchor="ctr" anchorCtr="0">
            <a:noAutofit/>
          </a:bodyPr>
          <a:lstStyle/>
          <a:p>
            <a:pPr>
              <a:buSzPts val="5000"/>
            </a:pPr>
            <a:r>
              <a:rPr lang="fr-FR" sz="2800" dirty="0">
                <a:latin typeface="Tw Cen MT Condensed Extra Bold" panose="020B0803020202020204" pitchFamily="34" charset="0"/>
              </a:rPr>
              <a:t>Les Familles de métiers en seconde professionnelle</a:t>
            </a:r>
          </a:p>
        </p:txBody>
      </p:sp>
      <p:sp>
        <p:nvSpPr>
          <p:cNvPr id="3" name="Ellipse 2">
            <a:extLst>
              <a:ext uri="{FF2B5EF4-FFF2-40B4-BE49-F238E27FC236}">
                <a16:creationId xmlns:a16="http://schemas.microsoft.com/office/drawing/2014/main" id="{F9EC2F12-EF17-40A0-8F57-9F7BE0D1DD71}"/>
              </a:ext>
            </a:extLst>
          </p:cNvPr>
          <p:cNvSpPr/>
          <p:nvPr/>
        </p:nvSpPr>
        <p:spPr>
          <a:xfrm>
            <a:off x="9074048" y="4891657"/>
            <a:ext cx="2844800" cy="1169550"/>
          </a:xfrm>
          <a:prstGeom prst="ellipse">
            <a:avLst/>
          </a:prstGeom>
          <a:solidFill>
            <a:srgbClr val="CC99FF"/>
          </a:solidFill>
        </p:spPr>
        <p:style>
          <a:lnRef idx="1">
            <a:schemeClr val="accent1"/>
          </a:lnRef>
          <a:fillRef idx="2">
            <a:schemeClr val="accent1"/>
          </a:fillRef>
          <a:effectRef idx="1">
            <a:schemeClr val="accent1"/>
          </a:effectRef>
          <a:fontRef idx="minor">
            <a:schemeClr val="dk1"/>
          </a:fontRef>
        </p:style>
        <p:txBody>
          <a:bodyPr rtlCol="0" anchor="ctr"/>
          <a:lstStyle/>
          <a:p>
            <a:r>
              <a:rPr lang="fr-FR" sz="1200" b="1" dirty="0">
                <a:solidFill>
                  <a:schemeClr val="tx1"/>
                </a:solidFill>
              </a:rPr>
              <a:t>Il existe aussi </a:t>
            </a:r>
            <a:r>
              <a:rPr lang="fr-FR" sz="1200" dirty="0">
                <a:solidFill>
                  <a:schemeClr val="tx1"/>
                </a:solidFill>
              </a:rPr>
              <a:t>:</a:t>
            </a:r>
          </a:p>
          <a:p>
            <a:pPr marL="285750" indent="-285750">
              <a:buFontTx/>
              <a:buChar char="-"/>
            </a:pPr>
            <a:r>
              <a:rPr lang="fr-FR" sz="1200" dirty="0">
                <a:solidFill>
                  <a:schemeClr val="tx1"/>
                </a:solidFill>
              </a:rPr>
              <a:t>des familles de métiers dans le secteur agricole</a:t>
            </a:r>
          </a:p>
          <a:p>
            <a:pPr marL="285750" indent="-285750">
              <a:buFontTx/>
              <a:buChar char="-"/>
            </a:pPr>
            <a:r>
              <a:rPr lang="fr-FR" sz="1200" dirty="0">
                <a:solidFill>
                  <a:schemeClr val="tx1"/>
                </a:solidFill>
              </a:rPr>
              <a:t>des bacs pros hors familles de métiers</a:t>
            </a:r>
          </a:p>
        </p:txBody>
      </p:sp>
    </p:spTree>
    <p:extLst>
      <p:ext uri="{BB962C8B-B14F-4D97-AF65-F5344CB8AC3E}">
        <p14:creationId xmlns:p14="http://schemas.microsoft.com/office/powerpoint/2010/main" val="21882313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Espace réservé du texte 3">
            <a:extLst>
              <a:ext uri="{FF2B5EF4-FFF2-40B4-BE49-F238E27FC236}">
                <a16:creationId xmlns:a16="http://schemas.microsoft.com/office/drawing/2014/main" id="{478DC796-E6D7-4FAE-A1B2-E8F39B22763A}"/>
              </a:ext>
            </a:extLst>
          </p:cNvPr>
          <p:cNvSpPr txBox="1">
            <a:spLocks/>
          </p:cNvSpPr>
          <p:nvPr/>
        </p:nvSpPr>
        <p:spPr bwMode="auto">
          <a:xfrm>
            <a:off x="1367344" y="1840780"/>
            <a:ext cx="9272586" cy="4056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lnSpc>
                <a:spcPct val="90000"/>
              </a:lnSpc>
              <a:spcBef>
                <a:spcPts val="750"/>
              </a:spcBef>
              <a:buFont typeface="Wingdings 2" panose="05020102010507070707" pitchFamily="18" charset="2"/>
              <a:buChar char=""/>
              <a:defRPr sz="2100">
                <a:solidFill>
                  <a:schemeClr val="tx1"/>
                </a:solidFill>
                <a:latin typeface="Calibri" panose="020F0502020204030204" pitchFamily="34" charset="0"/>
              </a:defRPr>
            </a:lvl1pPr>
            <a:lvl2pPr marL="627063" indent="-169863" defTabSz="457200">
              <a:lnSpc>
                <a:spcPct val="90000"/>
              </a:lnSpc>
              <a:spcBef>
                <a:spcPts val="375"/>
              </a:spcBef>
              <a:buFont typeface="Wingdings 2" panose="05020102010507070707" pitchFamily="18" charset="2"/>
              <a:buChar char=""/>
              <a:defRPr>
                <a:solidFill>
                  <a:schemeClr val="tx1"/>
                </a:solidFill>
                <a:latin typeface="Calibri" panose="020F0502020204030204" pitchFamily="34" charset="0"/>
              </a:defRPr>
            </a:lvl2pPr>
            <a:lvl3pPr marL="912813" indent="-285750" defTabSz="457200">
              <a:lnSpc>
                <a:spcPct val="90000"/>
              </a:lnSpc>
              <a:spcBef>
                <a:spcPts val="375"/>
              </a:spcBef>
              <a:buFont typeface="Wingdings 2" panose="05020102010507070707" pitchFamily="18" charset="2"/>
              <a:buChar char=""/>
              <a:defRPr sz="1500">
                <a:solidFill>
                  <a:schemeClr val="tx1"/>
                </a:solidFill>
                <a:latin typeface="Calibri" panose="020F0502020204030204" pitchFamily="34" charset="0"/>
              </a:defRPr>
            </a:lvl3pPr>
            <a:lvl4pPr marL="627063" indent="177800" defTabSz="457200">
              <a:lnSpc>
                <a:spcPct val="90000"/>
              </a:lnSpc>
              <a:spcBef>
                <a:spcPts val="375"/>
              </a:spcBef>
              <a:buFont typeface="Wingdings 2" panose="05020102010507070707" pitchFamily="18" charset="2"/>
              <a:buChar char=""/>
              <a:defRPr sz="1300">
                <a:solidFill>
                  <a:schemeClr val="tx1"/>
                </a:solidFill>
                <a:latin typeface="Calibri" panose="020F0502020204030204" pitchFamily="34" charset="0"/>
              </a:defRPr>
            </a:lvl4pPr>
            <a:lvl5pPr marL="806450" indent="-171450" defTabSz="457200">
              <a:lnSpc>
                <a:spcPct val="90000"/>
              </a:lnSpc>
              <a:spcBef>
                <a:spcPts val="375"/>
              </a:spcBef>
              <a:buFont typeface="Wingdings 2" panose="05020102010507070707" pitchFamily="18" charset="2"/>
              <a:buChar char=""/>
              <a:defRPr sz="1300">
                <a:solidFill>
                  <a:schemeClr val="tx1"/>
                </a:solidFill>
                <a:latin typeface="Calibri" panose="020F0502020204030204" pitchFamily="34" charset="0"/>
              </a:defRPr>
            </a:lvl5pPr>
            <a:lvl6pPr marL="1263650" indent="-171450" defTabSz="457200" eaLnBrk="0" fontAlgn="base" hangingPunct="0">
              <a:lnSpc>
                <a:spcPct val="90000"/>
              </a:lnSpc>
              <a:spcBef>
                <a:spcPts val="375"/>
              </a:spcBef>
              <a:spcAft>
                <a:spcPct val="0"/>
              </a:spcAft>
              <a:buFont typeface="Wingdings 2" panose="05020102010507070707" pitchFamily="18" charset="2"/>
              <a:buChar char=""/>
              <a:defRPr sz="1300">
                <a:solidFill>
                  <a:schemeClr val="tx1"/>
                </a:solidFill>
                <a:latin typeface="Calibri" panose="020F0502020204030204" pitchFamily="34" charset="0"/>
              </a:defRPr>
            </a:lvl6pPr>
            <a:lvl7pPr marL="1720850" indent="-171450" defTabSz="457200" eaLnBrk="0" fontAlgn="base" hangingPunct="0">
              <a:lnSpc>
                <a:spcPct val="90000"/>
              </a:lnSpc>
              <a:spcBef>
                <a:spcPts val="375"/>
              </a:spcBef>
              <a:spcAft>
                <a:spcPct val="0"/>
              </a:spcAft>
              <a:buFont typeface="Wingdings 2" panose="05020102010507070707" pitchFamily="18" charset="2"/>
              <a:buChar char=""/>
              <a:defRPr sz="1300">
                <a:solidFill>
                  <a:schemeClr val="tx1"/>
                </a:solidFill>
                <a:latin typeface="Calibri" panose="020F0502020204030204" pitchFamily="34" charset="0"/>
              </a:defRPr>
            </a:lvl7pPr>
            <a:lvl8pPr marL="2178050" indent="-171450" defTabSz="457200" eaLnBrk="0" fontAlgn="base" hangingPunct="0">
              <a:lnSpc>
                <a:spcPct val="90000"/>
              </a:lnSpc>
              <a:spcBef>
                <a:spcPts val="375"/>
              </a:spcBef>
              <a:spcAft>
                <a:spcPct val="0"/>
              </a:spcAft>
              <a:buFont typeface="Wingdings 2" panose="05020102010507070707" pitchFamily="18" charset="2"/>
              <a:buChar char=""/>
              <a:defRPr sz="1300">
                <a:solidFill>
                  <a:schemeClr val="tx1"/>
                </a:solidFill>
                <a:latin typeface="Calibri" panose="020F0502020204030204" pitchFamily="34" charset="0"/>
              </a:defRPr>
            </a:lvl8pPr>
            <a:lvl9pPr marL="2635250" indent="-171450" defTabSz="457200" eaLnBrk="0" fontAlgn="base" hangingPunct="0">
              <a:lnSpc>
                <a:spcPct val="90000"/>
              </a:lnSpc>
              <a:spcBef>
                <a:spcPts val="375"/>
              </a:spcBef>
              <a:spcAft>
                <a:spcPct val="0"/>
              </a:spcAft>
              <a:buFont typeface="Wingdings 2" panose="05020102010507070707" pitchFamily="18" charset="2"/>
              <a:buChar char=""/>
              <a:defRPr sz="1300">
                <a:solidFill>
                  <a:schemeClr val="tx1"/>
                </a:solidFill>
                <a:latin typeface="Calibri" panose="020F0502020204030204" pitchFamily="34" charset="0"/>
              </a:defRPr>
            </a:lvl9pPr>
          </a:lstStyle>
          <a:p>
            <a:pPr algn="ctr" eaLnBrk="1" hangingPunct="1">
              <a:spcBef>
                <a:spcPct val="20000"/>
              </a:spcBef>
              <a:buClr>
                <a:srgbClr val="43A5C1"/>
              </a:buClr>
              <a:buFont typeface="Arial" panose="020B0604020202020204" pitchFamily="34" charset="0"/>
              <a:buNone/>
            </a:pPr>
            <a:r>
              <a:rPr lang="fr-FR" altLang="fr-FR" sz="1600" b="1" u="sng" dirty="0">
                <a:solidFill>
                  <a:srgbClr val="0070C0"/>
                </a:solidFill>
                <a:latin typeface="+mn-lt"/>
              </a:rPr>
              <a:t>CHOISIR SA SPÉCIALITÉ ET SE PROJETER VERS L’AVENIR</a:t>
            </a:r>
          </a:p>
          <a:p>
            <a:pPr algn="just" eaLnBrk="1" hangingPunct="1">
              <a:spcBef>
                <a:spcPct val="20000"/>
              </a:spcBef>
              <a:buClr>
                <a:srgbClr val="43A5C1"/>
              </a:buClr>
              <a:buFont typeface="Arial" panose="020B0604020202020204" pitchFamily="34" charset="0"/>
              <a:buChar char="■"/>
            </a:pPr>
            <a:endParaRPr lang="fr-FR" altLang="fr-FR" sz="1600" dirty="0">
              <a:solidFill>
                <a:srgbClr val="43A5C1"/>
              </a:solidFill>
              <a:latin typeface="+mn-lt"/>
            </a:endParaRPr>
          </a:p>
          <a:p>
            <a:pPr algn="just" eaLnBrk="1" hangingPunct="1">
              <a:spcBef>
                <a:spcPct val="20000"/>
              </a:spcBef>
              <a:buClr>
                <a:srgbClr val="43A5C1"/>
              </a:buClr>
              <a:buFont typeface="Arial" panose="020B0604020202020204" pitchFamily="34" charset="0"/>
              <a:buChar char="■"/>
            </a:pPr>
            <a:r>
              <a:rPr lang="fr-FR" altLang="fr-FR" sz="1600" dirty="0">
                <a:solidFill>
                  <a:srgbClr val="0070C0"/>
                </a:solidFill>
                <a:latin typeface="+mn-lt"/>
              </a:rPr>
              <a:t>En première professionnelle</a:t>
            </a:r>
          </a:p>
          <a:p>
            <a:pPr lvl="1" algn="just" eaLnBrk="1" hangingPunct="1">
              <a:spcBef>
                <a:spcPct val="20000"/>
              </a:spcBef>
              <a:buClr>
                <a:srgbClr val="43A5C1"/>
              </a:buClr>
              <a:buFont typeface="Arial Italic"/>
              <a:buChar char="■"/>
            </a:pPr>
            <a:r>
              <a:rPr lang="fr-FR" altLang="fr-FR" sz="1600" dirty="0">
                <a:solidFill>
                  <a:schemeClr val="tx2"/>
                </a:solidFill>
                <a:latin typeface="+mn-lt"/>
              </a:rPr>
              <a:t>L’élève approfondit les compétences professionnelles dans la spécialité de son baccalauréat.</a:t>
            </a:r>
          </a:p>
          <a:p>
            <a:pPr lvl="1" algn="just" eaLnBrk="1" hangingPunct="1">
              <a:spcBef>
                <a:spcPct val="20000"/>
              </a:spcBef>
              <a:buClr>
                <a:srgbClr val="43A5C1"/>
              </a:buClr>
              <a:buFont typeface="Arial Italic"/>
              <a:buChar char="■"/>
            </a:pPr>
            <a:r>
              <a:rPr lang="fr-FR" altLang="fr-FR" sz="1600" dirty="0">
                <a:solidFill>
                  <a:schemeClr val="tx2"/>
                </a:solidFill>
                <a:latin typeface="+mn-lt"/>
              </a:rPr>
              <a:t>Son temps de formation en milieu professionnel s’accroît en passant à 6 à 8 semaines</a:t>
            </a:r>
          </a:p>
          <a:p>
            <a:pPr lvl="1" algn="just" eaLnBrk="1" hangingPunct="1">
              <a:spcBef>
                <a:spcPct val="20000"/>
              </a:spcBef>
              <a:buClr>
                <a:srgbClr val="43A5C1"/>
              </a:buClr>
              <a:buFont typeface="Arial Italic"/>
              <a:buChar char="■"/>
            </a:pPr>
            <a:r>
              <a:rPr lang="fr-FR" altLang="fr-FR" sz="1600" dirty="0">
                <a:solidFill>
                  <a:schemeClr val="tx2"/>
                </a:solidFill>
                <a:latin typeface="+mn-lt"/>
              </a:rPr>
              <a:t>Il débute la préparation d’un chef-d’œuvre en vue du baccalauréat *</a:t>
            </a:r>
          </a:p>
          <a:p>
            <a:pPr algn="just" eaLnBrk="1" hangingPunct="1">
              <a:spcBef>
                <a:spcPct val="20000"/>
              </a:spcBef>
              <a:buClr>
                <a:srgbClr val="43A5C1"/>
              </a:buClr>
              <a:buFont typeface="Arial" panose="020B0604020202020204" pitchFamily="34" charset="0"/>
              <a:buChar char="■"/>
            </a:pPr>
            <a:endParaRPr lang="fr-FR" altLang="fr-FR" sz="1600" dirty="0">
              <a:solidFill>
                <a:srgbClr val="43A5C1"/>
              </a:solidFill>
              <a:latin typeface="+mn-lt"/>
            </a:endParaRPr>
          </a:p>
          <a:p>
            <a:pPr algn="just" eaLnBrk="1" hangingPunct="1">
              <a:spcBef>
                <a:spcPct val="20000"/>
              </a:spcBef>
              <a:buClr>
                <a:srgbClr val="43A5C1"/>
              </a:buClr>
              <a:buFont typeface="Arial" panose="020B0604020202020204" pitchFamily="34" charset="0"/>
              <a:buChar char="■"/>
            </a:pPr>
            <a:r>
              <a:rPr lang="fr-FR" altLang="fr-FR" sz="1600" dirty="0">
                <a:solidFill>
                  <a:srgbClr val="0070C0"/>
                </a:solidFill>
                <a:latin typeface="+mn-lt"/>
              </a:rPr>
              <a:t>En terminale professionnelle </a:t>
            </a:r>
          </a:p>
          <a:p>
            <a:pPr lvl="1" algn="just" eaLnBrk="1" hangingPunct="1">
              <a:spcBef>
                <a:spcPct val="20000"/>
              </a:spcBef>
              <a:buClr>
                <a:srgbClr val="43A5C1"/>
              </a:buClr>
              <a:buFont typeface="Arial Italic"/>
              <a:buChar char="■"/>
            </a:pPr>
            <a:r>
              <a:rPr lang="fr-FR" altLang="fr-FR" sz="1600" dirty="0">
                <a:solidFill>
                  <a:schemeClr val="tx2"/>
                </a:solidFill>
                <a:latin typeface="+mn-lt"/>
              </a:rPr>
              <a:t>L’élève poursuit sa spécialité</a:t>
            </a:r>
          </a:p>
          <a:p>
            <a:pPr lvl="1" algn="just" eaLnBrk="1" hangingPunct="1">
              <a:spcBef>
                <a:spcPct val="20000"/>
              </a:spcBef>
              <a:buClr>
                <a:srgbClr val="43A5C1"/>
              </a:buClr>
              <a:buFont typeface="Arial Italic"/>
              <a:buChar char="■"/>
            </a:pPr>
            <a:r>
              <a:rPr lang="fr-FR" altLang="fr-FR" sz="1600" dirty="0">
                <a:solidFill>
                  <a:schemeClr val="tx2"/>
                </a:solidFill>
                <a:latin typeface="+mn-lt"/>
              </a:rPr>
              <a:t>La durée de la formation en milieu professionnel est de 8 semaines</a:t>
            </a:r>
          </a:p>
          <a:p>
            <a:pPr lvl="1" algn="just" eaLnBrk="1" hangingPunct="1">
              <a:spcBef>
                <a:spcPct val="20000"/>
              </a:spcBef>
              <a:buClr>
                <a:srgbClr val="43A5C1"/>
              </a:buClr>
              <a:buFont typeface="Arial Italic"/>
              <a:buChar char="■"/>
            </a:pPr>
            <a:r>
              <a:rPr lang="fr-FR" altLang="fr-FR" sz="1600" dirty="0">
                <a:solidFill>
                  <a:schemeClr val="tx2"/>
                </a:solidFill>
                <a:latin typeface="+mn-lt"/>
              </a:rPr>
              <a:t>L’élève choisit entre :</a:t>
            </a:r>
          </a:p>
          <a:p>
            <a:pPr lvl="2" algn="just" eaLnBrk="1" hangingPunct="1">
              <a:spcBef>
                <a:spcPct val="20000"/>
              </a:spcBef>
              <a:buClr>
                <a:srgbClr val="43A5C1"/>
              </a:buClr>
              <a:buFont typeface="Arial" panose="020B0604020202020204" pitchFamily="34" charset="0"/>
              <a:buChar char="•"/>
            </a:pPr>
            <a:r>
              <a:rPr lang="fr-FR" altLang="fr-FR" sz="1600" b="1" dirty="0">
                <a:solidFill>
                  <a:srgbClr val="0070C0"/>
                </a:solidFill>
                <a:latin typeface="+mn-lt"/>
              </a:rPr>
              <a:t>un module d’insertion professionnelle </a:t>
            </a:r>
            <a:r>
              <a:rPr lang="fr-FR" altLang="fr-FR" sz="1600" dirty="0">
                <a:solidFill>
                  <a:schemeClr val="tx2"/>
                </a:solidFill>
                <a:latin typeface="+mn-lt"/>
              </a:rPr>
              <a:t>et d’entrepreneuriat pour préparer son entrée dans l’emploi : rédaction de CV et de lettres de motivation, entraînement aux entretiens de recrutement </a:t>
            </a:r>
          </a:p>
          <a:p>
            <a:pPr lvl="2" algn="just" eaLnBrk="1" hangingPunct="1">
              <a:spcBef>
                <a:spcPct val="20000"/>
              </a:spcBef>
              <a:buClr>
                <a:srgbClr val="43A5C1"/>
              </a:buClr>
              <a:buFont typeface="Arial" panose="020B0604020202020204" pitchFamily="34" charset="0"/>
              <a:buChar char="•"/>
            </a:pPr>
            <a:r>
              <a:rPr lang="fr-FR" altLang="fr-FR" sz="1600" b="1" dirty="0">
                <a:solidFill>
                  <a:srgbClr val="0070C0"/>
                </a:solidFill>
                <a:latin typeface="+mn-lt"/>
              </a:rPr>
              <a:t>un module de poursuite d’études </a:t>
            </a:r>
            <a:r>
              <a:rPr lang="fr-FR" altLang="fr-FR" sz="1600" dirty="0">
                <a:solidFill>
                  <a:schemeClr val="tx2"/>
                </a:solidFill>
                <a:latin typeface="+mn-lt"/>
              </a:rPr>
              <a:t>s’il souhaite continuer sa formation après le baccalauréat : préparation aux attentes de l’enseignement supérieur</a:t>
            </a:r>
          </a:p>
          <a:p>
            <a:pPr eaLnBrk="1" hangingPunct="1">
              <a:spcBef>
                <a:spcPct val="20000"/>
              </a:spcBef>
              <a:buClr>
                <a:srgbClr val="43A5C1"/>
              </a:buClr>
              <a:buFont typeface="Arial" panose="020B0604020202020204" pitchFamily="34" charset="0"/>
              <a:buChar char="■"/>
            </a:pPr>
            <a:endParaRPr lang="fr-FR" altLang="fr-FR" sz="1500" dirty="0">
              <a:solidFill>
                <a:srgbClr val="43A5C1"/>
              </a:solidFill>
              <a:latin typeface="Arial" panose="020B0604020202020204" pitchFamily="34" charset="0"/>
            </a:endParaRPr>
          </a:p>
          <a:p>
            <a:pPr eaLnBrk="1" hangingPunct="1">
              <a:spcBef>
                <a:spcPct val="20000"/>
              </a:spcBef>
              <a:buClr>
                <a:srgbClr val="43A5C1"/>
              </a:buClr>
              <a:buFont typeface="Arial" panose="020B0604020202020204" pitchFamily="34" charset="0"/>
              <a:buNone/>
            </a:pPr>
            <a:endParaRPr lang="fr-FR" altLang="fr-FR" sz="1700" dirty="0">
              <a:solidFill>
                <a:srgbClr val="43A5C1"/>
              </a:solidFill>
              <a:latin typeface="Arial" panose="020B0604020202020204" pitchFamily="34" charset="0"/>
            </a:endParaRPr>
          </a:p>
        </p:txBody>
      </p:sp>
      <p:sp>
        <p:nvSpPr>
          <p:cNvPr id="6" name="Google Shape;338;p22">
            <a:extLst>
              <a:ext uri="{FF2B5EF4-FFF2-40B4-BE49-F238E27FC236}">
                <a16:creationId xmlns:a16="http://schemas.microsoft.com/office/drawing/2014/main" id="{641FC519-D13E-4BEF-98CD-F61F68A405CA}"/>
              </a:ext>
            </a:extLst>
          </p:cNvPr>
          <p:cNvSpPr txBox="1">
            <a:spLocks/>
          </p:cNvSpPr>
          <p:nvPr/>
        </p:nvSpPr>
        <p:spPr>
          <a:xfrm>
            <a:off x="3833066" y="853485"/>
            <a:ext cx="3953214" cy="413851"/>
          </a:xfrm>
          <a:prstGeom prst="rect">
            <a:avLst/>
          </a:prstGeom>
          <a:noFill/>
          <a:ln>
            <a:noFill/>
          </a:ln>
        </p:spPr>
        <p:txBody>
          <a:bodyPr spcFirstLastPara="1" vert="horz" wrap="square" lIns="91425" tIns="45700" rIns="91425" bIns="45700"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buSzPts val="5000"/>
            </a:pPr>
            <a:r>
              <a:rPr lang="fr-FR" sz="2800" dirty="0">
                <a:latin typeface="Tw Cen MT Condensed Extra Bold" panose="020B0803020202020204" pitchFamily="34" charset="0"/>
              </a:rPr>
              <a:t>LE CYCLE TERMINAL</a:t>
            </a:r>
          </a:p>
        </p:txBody>
      </p:sp>
      <p:pic>
        <p:nvPicPr>
          <p:cNvPr id="8" name="Image 7">
            <a:extLst>
              <a:ext uri="{FF2B5EF4-FFF2-40B4-BE49-F238E27FC236}">
                <a16:creationId xmlns:a16="http://schemas.microsoft.com/office/drawing/2014/main" id="{D13B4FB0-1CC9-4911-8DBD-B418F51283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875" y="92353"/>
            <a:ext cx="2752725" cy="601539"/>
          </a:xfrm>
          <a:prstGeom prst="rect">
            <a:avLst/>
          </a:prstGeom>
        </p:spPr>
      </p:pic>
    </p:spTree>
    <p:extLst>
      <p:ext uri="{BB962C8B-B14F-4D97-AF65-F5344CB8AC3E}">
        <p14:creationId xmlns:p14="http://schemas.microsoft.com/office/powerpoint/2010/main" val="25073286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Hexagone 10"/>
          <p:cNvSpPr/>
          <p:nvPr/>
        </p:nvSpPr>
        <p:spPr>
          <a:xfrm>
            <a:off x="1113183" y="4134678"/>
            <a:ext cx="2893252" cy="2279374"/>
          </a:xfrm>
          <a:prstGeom prst="hexagon">
            <a:avLst/>
          </a:prstGeom>
          <a:solidFill>
            <a:srgbClr val="00B0F0"/>
          </a:solidFill>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Ellipse 7"/>
          <p:cNvSpPr/>
          <p:nvPr/>
        </p:nvSpPr>
        <p:spPr>
          <a:xfrm rot="419170">
            <a:off x="4838098" y="1558620"/>
            <a:ext cx="3570457" cy="2076575"/>
          </a:xfrm>
          <a:prstGeom prst="ellipse">
            <a:avLst/>
          </a:prstGeom>
          <a:solidFill>
            <a:srgbClr val="0070C0"/>
          </a:solidFill>
          <a:effectLst>
            <a:softEdge rad="1143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Ellipse 2"/>
          <p:cNvSpPr/>
          <p:nvPr/>
        </p:nvSpPr>
        <p:spPr>
          <a:xfrm rot="21229482">
            <a:off x="617284" y="1474099"/>
            <a:ext cx="3765872" cy="2297465"/>
          </a:xfrm>
          <a:prstGeom prst="ellipse">
            <a:avLst/>
          </a:prstGeom>
          <a:solidFill>
            <a:srgbClr val="B264BA"/>
          </a:solidFill>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p:nvPr>
        </p:nvSpPr>
        <p:spPr>
          <a:xfrm>
            <a:off x="3716984" y="89263"/>
            <a:ext cx="4758032" cy="1325563"/>
          </a:xfrm>
        </p:spPr>
        <p:txBody>
          <a:bodyPr>
            <a:normAutofit/>
          </a:bodyPr>
          <a:lstStyle/>
          <a:p>
            <a:r>
              <a:rPr lang="fr-FR" sz="2800" b="1" dirty="0">
                <a:latin typeface="Tw Cen MT" panose="020B0602020104020603" pitchFamily="34" charset="0"/>
              </a:rPr>
              <a:t>Entrée en lycée professionnel</a:t>
            </a:r>
          </a:p>
        </p:txBody>
      </p:sp>
      <p:sp>
        <p:nvSpPr>
          <p:cNvPr id="5" name="ZoneTexte 4"/>
          <p:cNvSpPr txBox="1"/>
          <p:nvPr/>
        </p:nvSpPr>
        <p:spPr>
          <a:xfrm rot="21332279">
            <a:off x="1079100" y="1783065"/>
            <a:ext cx="2909454" cy="1754326"/>
          </a:xfrm>
          <a:prstGeom prst="rect">
            <a:avLst/>
          </a:prstGeom>
          <a:noFill/>
        </p:spPr>
        <p:txBody>
          <a:bodyPr wrap="square" rtlCol="0">
            <a:spAutoFit/>
          </a:bodyPr>
          <a:lstStyle/>
          <a:p>
            <a:pPr algn="ctr"/>
            <a:r>
              <a:rPr lang="fr-FR" dirty="0">
                <a:solidFill>
                  <a:schemeClr val="bg1"/>
                </a:solidFill>
              </a:rPr>
              <a:t>Tout élève de l’académie de Lyon a droit à postuler sur n’importe quelle formation en lycée professionnel de l’académie – Pas de sectorisation</a:t>
            </a:r>
          </a:p>
        </p:txBody>
      </p:sp>
      <p:sp>
        <p:nvSpPr>
          <p:cNvPr id="7" name="ZoneTexte 6"/>
          <p:cNvSpPr txBox="1"/>
          <p:nvPr/>
        </p:nvSpPr>
        <p:spPr>
          <a:xfrm>
            <a:off x="5446643" y="1921565"/>
            <a:ext cx="2259949" cy="1477328"/>
          </a:xfrm>
          <a:prstGeom prst="rect">
            <a:avLst/>
          </a:prstGeom>
          <a:noFill/>
        </p:spPr>
        <p:txBody>
          <a:bodyPr wrap="square" rtlCol="0">
            <a:spAutoFit/>
          </a:bodyPr>
          <a:lstStyle/>
          <a:p>
            <a:pPr algn="ctr"/>
            <a:r>
              <a:rPr lang="fr-FR" dirty="0">
                <a:solidFill>
                  <a:schemeClr val="bg1"/>
                </a:solidFill>
              </a:rPr>
              <a:t>Priorité aux élèves de l’académie et à des élèves domiciliés dans certaines zones limitrophes</a:t>
            </a:r>
          </a:p>
        </p:txBody>
      </p:sp>
      <p:sp>
        <p:nvSpPr>
          <p:cNvPr id="10" name="ZoneTexte 9"/>
          <p:cNvSpPr txBox="1"/>
          <p:nvPr/>
        </p:nvSpPr>
        <p:spPr>
          <a:xfrm rot="21259580">
            <a:off x="1451334" y="4551089"/>
            <a:ext cx="2262910" cy="1446550"/>
          </a:xfrm>
          <a:prstGeom prst="rect">
            <a:avLst/>
          </a:prstGeom>
          <a:noFill/>
        </p:spPr>
        <p:txBody>
          <a:bodyPr wrap="square" rtlCol="0">
            <a:spAutoFit/>
          </a:bodyPr>
          <a:lstStyle/>
          <a:p>
            <a:pPr algn="ctr"/>
            <a:r>
              <a:rPr lang="fr-FR" dirty="0">
                <a:solidFill>
                  <a:schemeClr val="bg1"/>
                </a:solidFill>
              </a:rPr>
              <a:t>13 SEP de Lycée polyvalent ou Lycées Pro Publics </a:t>
            </a:r>
          </a:p>
          <a:p>
            <a:pPr algn="ctr"/>
            <a:r>
              <a:rPr lang="fr-FR" dirty="0">
                <a:solidFill>
                  <a:schemeClr val="bg1"/>
                </a:solidFill>
              </a:rPr>
              <a:t>6 Lycées Pro Privés</a:t>
            </a:r>
          </a:p>
          <a:p>
            <a:pPr algn="ctr"/>
            <a:r>
              <a:rPr lang="fr-FR" sz="1400" dirty="0">
                <a:solidFill>
                  <a:schemeClr val="bg1"/>
                </a:solidFill>
              </a:rPr>
              <a:t>(Et des CFA, des MFR …)</a:t>
            </a:r>
          </a:p>
        </p:txBody>
      </p:sp>
      <p:sp>
        <p:nvSpPr>
          <p:cNvPr id="13" name="Ellipse 12"/>
          <p:cNvSpPr/>
          <p:nvPr/>
        </p:nvSpPr>
        <p:spPr>
          <a:xfrm>
            <a:off x="4113804" y="3722545"/>
            <a:ext cx="3629891" cy="2686496"/>
          </a:xfrm>
          <a:prstGeom prst="ellipse">
            <a:avLst/>
          </a:prstGeom>
          <a:solidFill>
            <a:srgbClr val="CA51CD"/>
          </a:solidFill>
          <a:effectLst>
            <a:softEdge rad="190500"/>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p>
        </p:txBody>
      </p:sp>
      <p:sp>
        <p:nvSpPr>
          <p:cNvPr id="15" name="Hexagone 14"/>
          <p:cNvSpPr/>
          <p:nvPr/>
        </p:nvSpPr>
        <p:spPr>
          <a:xfrm rot="252193">
            <a:off x="8558857" y="1010737"/>
            <a:ext cx="3089764" cy="5013786"/>
          </a:xfrm>
          <a:prstGeom prst="hexagon">
            <a:avLst>
              <a:gd name="adj" fmla="val 13737"/>
              <a:gd name="vf" fmla="val 115470"/>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0" scaled="1"/>
            <a:tileRect/>
          </a:gradFill>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dirty="0">
                <a:solidFill>
                  <a:schemeClr val="bg1"/>
                </a:solidFill>
              </a:rPr>
              <a:t>  </a:t>
            </a:r>
          </a:p>
          <a:p>
            <a:r>
              <a:rPr lang="fr-FR" dirty="0">
                <a:solidFill>
                  <a:schemeClr val="bg1"/>
                </a:solidFill>
              </a:rPr>
              <a:t>  </a:t>
            </a:r>
          </a:p>
          <a:p>
            <a:r>
              <a:rPr lang="fr-FR" dirty="0">
                <a:solidFill>
                  <a:schemeClr val="bg1"/>
                </a:solidFill>
              </a:rPr>
              <a:t>   Des lycées labellisés                                                                 « lycée des métiers » de:</a:t>
            </a:r>
          </a:p>
          <a:p>
            <a:pPr marL="285750" indent="-285750">
              <a:buFontTx/>
              <a:buChar char="-"/>
            </a:pPr>
            <a:r>
              <a:rPr lang="fr-FR" dirty="0">
                <a:solidFill>
                  <a:schemeClr val="bg1"/>
                </a:solidFill>
              </a:rPr>
              <a:t>La plasturgie et de l’outillage;</a:t>
            </a:r>
          </a:p>
          <a:p>
            <a:pPr marL="285750" indent="-285750">
              <a:buFontTx/>
              <a:buChar char="-"/>
            </a:pPr>
            <a:r>
              <a:rPr lang="fr-FR" dirty="0">
                <a:solidFill>
                  <a:schemeClr val="bg1"/>
                </a:solidFill>
              </a:rPr>
              <a:t>De l’automobile, du transport et de la logistique, de la propreté;</a:t>
            </a:r>
          </a:p>
          <a:p>
            <a:pPr marL="285750" indent="-285750">
              <a:buFontTx/>
              <a:buChar char="-"/>
            </a:pPr>
            <a:r>
              <a:rPr lang="fr-FR" dirty="0">
                <a:solidFill>
                  <a:schemeClr val="bg1"/>
                </a:solidFill>
              </a:rPr>
              <a:t>De l’énergie et de l’habitat;</a:t>
            </a:r>
          </a:p>
          <a:p>
            <a:pPr marL="285750" indent="-285750">
              <a:buFontTx/>
              <a:buChar char="-"/>
            </a:pPr>
            <a:r>
              <a:rPr lang="fr-FR" dirty="0">
                <a:solidFill>
                  <a:schemeClr val="bg1"/>
                </a:solidFill>
              </a:rPr>
              <a:t>Des métiers de l’hôtellerie et des services;</a:t>
            </a:r>
          </a:p>
          <a:p>
            <a:pPr marL="285750" indent="-285750">
              <a:buFontTx/>
              <a:buChar char="-"/>
            </a:pPr>
            <a:r>
              <a:rPr lang="fr-FR" dirty="0">
                <a:solidFill>
                  <a:schemeClr val="bg1"/>
                </a:solidFill>
              </a:rPr>
              <a:t>Des énergies du bâtiment;</a:t>
            </a:r>
          </a:p>
          <a:p>
            <a:pPr marL="285750" indent="-285750">
              <a:buFontTx/>
              <a:buChar char="-"/>
            </a:pPr>
            <a:r>
              <a:rPr lang="fr-FR" dirty="0">
                <a:solidFill>
                  <a:schemeClr val="bg1"/>
                </a:solidFill>
              </a:rPr>
              <a:t>…</a:t>
            </a:r>
          </a:p>
          <a:p>
            <a:pPr marL="285750" indent="-285750">
              <a:buFontTx/>
              <a:buChar char="-"/>
            </a:pPr>
            <a:endParaRPr lang="fr-FR" dirty="0">
              <a:solidFill>
                <a:schemeClr val="bg1"/>
              </a:solidFill>
            </a:endParaRPr>
          </a:p>
          <a:p>
            <a:pPr algn="ctr"/>
            <a:endParaRPr lang="fr-FR" dirty="0"/>
          </a:p>
        </p:txBody>
      </p:sp>
      <p:sp>
        <p:nvSpPr>
          <p:cNvPr id="12" name="ZoneTexte 11"/>
          <p:cNvSpPr txBox="1"/>
          <p:nvPr/>
        </p:nvSpPr>
        <p:spPr>
          <a:xfrm>
            <a:off x="4618462" y="4249669"/>
            <a:ext cx="2770909" cy="1754326"/>
          </a:xfrm>
          <a:prstGeom prst="rect">
            <a:avLst/>
          </a:prstGeom>
          <a:noFill/>
        </p:spPr>
        <p:txBody>
          <a:bodyPr wrap="square" rtlCol="0">
            <a:spAutoFit/>
          </a:bodyPr>
          <a:lstStyle/>
          <a:p>
            <a:pPr algn="ctr"/>
            <a:r>
              <a:rPr lang="fr-FR" dirty="0">
                <a:solidFill>
                  <a:schemeClr val="bg1"/>
                </a:solidFill>
              </a:rPr>
              <a:t>Des internats en LP (mixte, pour filles, pour garçons, en convention avec un autre Lycée …) – Possibilité de demande d’internat </a:t>
            </a:r>
            <a:r>
              <a:rPr lang="fr-FR" dirty="0" smtClean="0">
                <a:solidFill>
                  <a:schemeClr val="bg1"/>
                </a:solidFill>
              </a:rPr>
              <a:t>d’excellence*</a:t>
            </a:r>
            <a:endParaRPr lang="fr-FR" dirty="0">
              <a:solidFill>
                <a:schemeClr val="bg1"/>
              </a:solidFill>
            </a:endParaRPr>
          </a:p>
        </p:txBody>
      </p:sp>
      <p:sp>
        <p:nvSpPr>
          <p:cNvPr id="18" name="Forme libre 17"/>
          <p:cNvSpPr/>
          <p:nvPr/>
        </p:nvSpPr>
        <p:spPr>
          <a:xfrm>
            <a:off x="6506817" y="-1152939"/>
            <a:ext cx="3034748" cy="172278"/>
          </a:xfrm>
          <a:custGeom>
            <a:avLst/>
            <a:gdLst>
              <a:gd name="connsiteX0" fmla="*/ 490331 w 3034748"/>
              <a:gd name="connsiteY0" fmla="*/ 0 h 172278"/>
              <a:gd name="connsiteX1" fmla="*/ 0 w 3034748"/>
              <a:gd name="connsiteY1" fmla="*/ 172278 h 172278"/>
              <a:gd name="connsiteX2" fmla="*/ 3034748 w 3034748"/>
              <a:gd name="connsiteY2" fmla="*/ 119269 h 172278"/>
            </a:gdLst>
            <a:ahLst/>
            <a:cxnLst>
              <a:cxn ang="0">
                <a:pos x="connsiteX0" y="connsiteY0"/>
              </a:cxn>
              <a:cxn ang="0">
                <a:pos x="connsiteX1" y="connsiteY1"/>
              </a:cxn>
              <a:cxn ang="0">
                <a:pos x="connsiteX2" y="connsiteY2"/>
              </a:cxn>
            </a:cxnLst>
            <a:rect l="l" t="t" r="r" b="b"/>
            <a:pathLst>
              <a:path w="3034748" h="172278">
                <a:moveTo>
                  <a:pt x="490331" y="0"/>
                </a:moveTo>
                <a:lnTo>
                  <a:pt x="0" y="172278"/>
                </a:lnTo>
                <a:lnTo>
                  <a:pt x="3034748" y="119269"/>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4" name="Image 13">
            <a:extLst>
              <a:ext uri="{FF2B5EF4-FFF2-40B4-BE49-F238E27FC236}">
                <a16:creationId xmlns:a16="http://schemas.microsoft.com/office/drawing/2014/main" id="{B346A7B2-7D64-4F6F-B951-34064F007C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5404" y="194399"/>
            <a:ext cx="2497449" cy="601539"/>
          </a:xfrm>
          <a:prstGeom prst="rect">
            <a:avLst/>
          </a:prstGeom>
        </p:spPr>
      </p:pic>
      <p:sp>
        <p:nvSpPr>
          <p:cNvPr id="6" name="ZoneTexte 5"/>
          <p:cNvSpPr txBox="1"/>
          <p:nvPr/>
        </p:nvSpPr>
        <p:spPr>
          <a:xfrm>
            <a:off x="3077497" y="6488668"/>
            <a:ext cx="9004727" cy="369332"/>
          </a:xfrm>
          <a:prstGeom prst="rect">
            <a:avLst/>
          </a:prstGeom>
          <a:noFill/>
        </p:spPr>
        <p:txBody>
          <a:bodyPr wrap="square" rtlCol="0">
            <a:spAutoFit/>
          </a:bodyPr>
          <a:lstStyle/>
          <a:p>
            <a:pPr algn="ctr"/>
            <a:r>
              <a:rPr lang="fr-FR" dirty="0"/>
              <a:t>*</a:t>
            </a:r>
            <a:r>
              <a:rPr lang="fr-FR" sz="1400" dirty="0" smtClean="0"/>
              <a:t>place « préemptée » </a:t>
            </a:r>
            <a:r>
              <a:rPr lang="fr-FR" sz="1400" dirty="0"/>
              <a:t>pour favoriser la réussite </a:t>
            </a:r>
            <a:r>
              <a:rPr lang="fr-FR" sz="1400" dirty="0" smtClean="0"/>
              <a:t>dans les études d’un </a:t>
            </a:r>
            <a:r>
              <a:rPr lang="fr-FR" sz="1400" dirty="0"/>
              <a:t>jeune qui aurait besoin de conditions plus favorables </a:t>
            </a:r>
          </a:p>
        </p:txBody>
      </p:sp>
    </p:spTree>
    <p:extLst>
      <p:ext uri="{BB962C8B-B14F-4D97-AF65-F5344CB8AC3E}">
        <p14:creationId xmlns:p14="http://schemas.microsoft.com/office/powerpoint/2010/main" val="312889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8" grpId="0" animBg="1"/>
      <p:bldP spid="3" grpId="0" animBg="1"/>
      <p:bldP spid="13" grpId="0" animBg="1"/>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6761018" y="4683592"/>
            <a:ext cx="5495637" cy="369332"/>
          </a:xfrm>
          <a:prstGeom prst="rect">
            <a:avLst/>
          </a:prstGeom>
          <a:noFill/>
        </p:spPr>
        <p:txBody>
          <a:bodyPr wrap="square" rtlCol="0">
            <a:spAutoFit/>
          </a:bodyPr>
          <a:lstStyle/>
          <a:p>
            <a:r>
              <a:rPr lang="fr-FR" dirty="0">
                <a:hlinkClick r:id="rId2"/>
              </a:rPr>
              <a:t>La voie professionnelle | Académie de Lyon (ac-lyon.fr)</a:t>
            </a:r>
            <a:endParaRPr lang="fr-FR" dirty="0"/>
          </a:p>
        </p:txBody>
      </p:sp>
      <p:pic>
        <p:nvPicPr>
          <p:cNvPr id="3" name="Image 2"/>
          <p:cNvPicPr>
            <a:picLocks noChangeAspect="1"/>
          </p:cNvPicPr>
          <p:nvPr/>
        </p:nvPicPr>
        <p:blipFill rotWithShape="1">
          <a:blip r:embed="rId3"/>
          <a:srcRect l="34479" t="32500" r="30989" b="6944"/>
          <a:stretch/>
        </p:blipFill>
        <p:spPr>
          <a:xfrm>
            <a:off x="350983" y="963325"/>
            <a:ext cx="6271490" cy="5700335"/>
          </a:xfrm>
          <a:prstGeom prst="rect">
            <a:avLst/>
          </a:prstGeom>
        </p:spPr>
      </p:pic>
      <p:sp>
        <p:nvSpPr>
          <p:cNvPr id="4" name="Rectangle 3"/>
          <p:cNvSpPr/>
          <p:nvPr/>
        </p:nvSpPr>
        <p:spPr>
          <a:xfrm>
            <a:off x="7082917" y="1392094"/>
            <a:ext cx="4851838" cy="1815882"/>
          </a:xfrm>
          <a:prstGeom prst="rect">
            <a:avLst/>
          </a:prstGeom>
        </p:spPr>
        <p:txBody>
          <a:bodyPr wrap="square">
            <a:spAutoFit/>
          </a:bodyPr>
          <a:lstStyle/>
          <a:p>
            <a:r>
              <a:rPr lang="fr-FR" sz="2800" b="1" dirty="0">
                <a:latin typeface="Tw Cen MT" panose="020B0602020104020603" pitchFamily="34" charset="0"/>
              </a:rPr>
              <a:t>L’offre de formation en enseignement public et privé en Lycée Professionnel dans l’Ain</a:t>
            </a:r>
          </a:p>
        </p:txBody>
      </p:sp>
      <p:pic>
        <p:nvPicPr>
          <p:cNvPr id="6" name="Image 5">
            <a:extLst>
              <a:ext uri="{FF2B5EF4-FFF2-40B4-BE49-F238E27FC236}">
                <a16:creationId xmlns:a16="http://schemas.microsoft.com/office/drawing/2014/main" id="{D13B4FB0-1CC9-4911-8DBD-B418F512831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457" y="110826"/>
            <a:ext cx="2664980" cy="582365"/>
          </a:xfrm>
          <a:prstGeom prst="rect">
            <a:avLst/>
          </a:prstGeom>
        </p:spPr>
      </p:pic>
    </p:spTree>
    <p:extLst>
      <p:ext uri="{BB962C8B-B14F-4D97-AF65-F5344CB8AC3E}">
        <p14:creationId xmlns:p14="http://schemas.microsoft.com/office/powerpoint/2010/main" val="28291585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à coins arrondis 10">
            <a:hlinkClick r:id="rId2"/>
          </p:cNvPr>
          <p:cNvSpPr/>
          <p:nvPr/>
        </p:nvSpPr>
        <p:spPr>
          <a:xfrm>
            <a:off x="99909" y="948252"/>
            <a:ext cx="3733800" cy="174750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ZoneTexte 3"/>
          <p:cNvSpPr txBox="1"/>
          <p:nvPr/>
        </p:nvSpPr>
        <p:spPr>
          <a:xfrm>
            <a:off x="472082" y="1973908"/>
            <a:ext cx="2807116" cy="646331"/>
          </a:xfrm>
          <a:prstGeom prst="rect">
            <a:avLst/>
          </a:prstGeom>
          <a:noFill/>
        </p:spPr>
        <p:txBody>
          <a:bodyPr wrap="square" rtlCol="0">
            <a:spAutoFit/>
          </a:bodyPr>
          <a:lstStyle/>
          <a:p>
            <a:pPr algn="ctr"/>
            <a:r>
              <a:rPr lang="fr-FR" dirty="0">
                <a:solidFill>
                  <a:schemeClr val="bg1"/>
                </a:solidFill>
              </a:rPr>
              <a:t>SEP du Lycée Saint-Exupéry </a:t>
            </a:r>
            <a:r>
              <a:rPr lang="fr-FR" dirty="0" err="1">
                <a:solidFill>
                  <a:schemeClr val="bg1"/>
                </a:solidFill>
              </a:rPr>
              <a:t>Valserhône</a:t>
            </a:r>
            <a:endParaRPr lang="fr-FR" dirty="0">
              <a:solidFill>
                <a:schemeClr val="bg1"/>
              </a:solidFill>
            </a:endParaRPr>
          </a:p>
        </p:txBody>
      </p:sp>
      <p:sp>
        <p:nvSpPr>
          <p:cNvPr id="2" name="Rectangle à coins arrondis 1">
            <a:hlinkClick r:id="rId3"/>
          </p:cNvPr>
          <p:cNvSpPr/>
          <p:nvPr/>
        </p:nvSpPr>
        <p:spPr>
          <a:xfrm>
            <a:off x="4106343" y="998033"/>
            <a:ext cx="3484012" cy="17335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a:p>
            <a:pPr algn="ctr"/>
            <a:endParaRPr lang="fr-FR" dirty="0"/>
          </a:p>
          <a:p>
            <a:pPr algn="ctr"/>
            <a:endParaRPr lang="fr-FR" dirty="0"/>
          </a:p>
          <a:p>
            <a:pPr algn="ctr"/>
            <a:endParaRPr lang="fr-FR" dirty="0"/>
          </a:p>
          <a:p>
            <a:pPr algn="ctr"/>
            <a:r>
              <a:rPr lang="fr-FR" dirty="0"/>
              <a:t>SEP du Lycée du Bugey - Belley </a:t>
            </a:r>
          </a:p>
        </p:txBody>
      </p:sp>
      <p:pic>
        <p:nvPicPr>
          <p:cNvPr id="5" name="Imag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483" y="877456"/>
            <a:ext cx="3735226" cy="1015180"/>
          </a:xfrm>
          <a:prstGeom prst="rect">
            <a:avLst/>
          </a:prstGeom>
        </p:spPr>
      </p:pic>
      <p:sp>
        <p:nvSpPr>
          <p:cNvPr id="8" name="Rectangle à coins arrondis 7">
            <a:hlinkClick r:id="rId5"/>
          </p:cNvPr>
          <p:cNvSpPr/>
          <p:nvPr/>
        </p:nvSpPr>
        <p:spPr>
          <a:xfrm>
            <a:off x="7958036" y="854057"/>
            <a:ext cx="4124325" cy="17335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a:p>
            <a:pPr algn="ctr"/>
            <a:endParaRPr lang="fr-FR" dirty="0"/>
          </a:p>
          <a:p>
            <a:pPr algn="ctr"/>
            <a:endParaRPr lang="fr-FR" dirty="0"/>
          </a:p>
          <a:p>
            <a:pPr algn="ctr"/>
            <a:endParaRPr lang="fr-FR" dirty="0"/>
          </a:p>
          <a:p>
            <a:pPr algn="ctr"/>
            <a:r>
              <a:rPr lang="fr-FR" dirty="0"/>
              <a:t>Lycée Alexandre Bérard  </a:t>
            </a:r>
          </a:p>
          <a:p>
            <a:pPr algn="ctr"/>
            <a:r>
              <a:rPr lang="fr-FR" dirty="0"/>
              <a:t>Ambérieu en Bugey</a:t>
            </a:r>
          </a:p>
        </p:txBody>
      </p:sp>
      <p:pic>
        <p:nvPicPr>
          <p:cNvPr id="10" name="Imag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948460" y="842297"/>
            <a:ext cx="4143476" cy="1090464"/>
          </a:xfrm>
          <a:prstGeom prst="rect">
            <a:avLst/>
          </a:prstGeom>
        </p:spPr>
      </p:pic>
      <p:sp>
        <p:nvSpPr>
          <p:cNvPr id="12" name="Rectangle à coins arrondis 11">
            <a:hlinkClick r:id="rId7"/>
          </p:cNvPr>
          <p:cNvSpPr/>
          <p:nvPr/>
        </p:nvSpPr>
        <p:spPr>
          <a:xfrm>
            <a:off x="7367486" y="3018200"/>
            <a:ext cx="4714875" cy="162401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ZoneTexte 12"/>
          <p:cNvSpPr txBox="1"/>
          <p:nvPr/>
        </p:nvSpPr>
        <p:spPr>
          <a:xfrm>
            <a:off x="7839075" y="4005063"/>
            <a:ext cx="3962400" cy="646331"/>
          </a:xfrm>
          <a:prstGeom prst="rect">
            <a:avLst/>
          </a:prstGeom>
          <a:noFill/>
        </p:spPr>
        <p:txBody>
          <a:bodyPr wrap="square" rtlCol="0">
            <a:spAutoFit/>
          </a:bodyPr>
          <a:lstStyle/>
          <a:p>
            <a:pPr algn="ctr"/>
            <a:r>
              <a:rPr lang="fr-FR" dirty="0">
                <a:solidFill>
                  <a:schemeClr val="bg1"/>
                </a:solidFill>
              </a:rPr>
              <a:t>Lycée Professionnel Marcelle </a:t>
            </a:r>
            <a:r>
              <a:rPr lang="fr-FR" dirty="0" err="1">
                <a:solidFill>
                  <a:schemeClr val="bg1"/>
                </a:solidFill>
              </a:rPr>
              <a:t>Pardé</a:t>
            </a:r>
            <a:r>
              <a:rPr lang="fr-FR" dirty="0">
                <a:solidFill>
                  <a:schemeClr val="bg1"/>
                </a:solidFill>
              </a:rPr>
              <a:t>  Bourg en Bresse</a:t>
            </a:r>
          </a:p>
        </p:txBody>
      </p:sp>
      <p:pic>
        <p:nvPicPr>
          <p:cNvPr id="14" name="Image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368482" y="2786190"/>
            <a:ext cx="4733030" cy="1139164"/>
          </a:xfrm>
          <a:prstGeom prst="rect">
            <a:avLst/>
          </a:prstGeom>
        </p:spPr>
      </p:pic>
      <p:sp>
        <p:nvSpPr>
          <p:cNvPr id="15" name="Rectangle à coins arrondis 14">
            <a:hlinkClick r:id="rId9"/>
          </p:cNvPr>
          <p:cNvSpPr/>
          <p:nvPr/>
        </p:nvSpPr>
        <p:spPr>
          <a:xfrm>
            <a:off x="146307" y="3029673"/>
            <a:ext cx="4195967" cy="14192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6" name="Image 1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46306" y="3018200"/>
            <a:ext cx="1618536" cy="1421664"/>
          </a:xfrm>
          <a:prstGeom prst="rect">
            <a:avLst/>
          </a:prstGeom>
        </p:spPr>
      </p:pic>
      <p:sp>
        <p:nvSpPr>
          <p:cNvPr id="17" name="ZoneTexte 16"/>
          <p:cNvSpPr txBox="1"/>
          <p:nvPr/>
        </p:nvSpPr>
        <p:spPr>
          <a:xfrm>
            <a:off x="2041713" y="3227478"/>
            <a:ext cx="2286000" cy="923330"/>
          </a:xfrm>
          <a:prstGeom prst="rect">
            <a:avLst/>
          </a:prstGeom>
          <a:noFill/>
        </p:spPr>
        <p:txBody>
          <a:bodyPr wrap="square" rtlCol="0">
            <a:spAutoFit/>
          </a:bodyPr>
          <a:lstStyle/>
          <a:p>
            <a:pPr algn="ctr"/>
            <a:r>
              <a:rPr lang="fr-FR" dirty="0">
                <a:solidFill>
                  <a:schemeClr val="bg1"/>
                </a:solidFill>
              </a:rPr>
              <a:t>Lycée agricole public Edouard Herriot </a:t>
            </a:r>
            <a:r>
              <a:rPr lang="fr-FR" dirty="0" err="1">
                <a:solidFill>
                  <a:schemeClr val="bg1"/>
                </a:solidFill>
              </a:rPr>
              <a:t>Cibeins</a:t>
            </a:r>
            <a:r>
              <a:rPr lang="fr-FR" dirty="0">
                <a:solidFill>
                  <a:schemeClr val="bg1"/>
                </a:solidFill>
              </a:rPr>
              <a:t> - </a:t>
            </a:r>
            <a:r>
              <a:rPr lang="fr-FR" dirty="0" err="1">
                <a:solidFill>
                  <a:schemeClr val="bg1"/>
                </a:solidFill>
              </a:rPr>
              <a:t>Mizérieux</a:t>
            </a:r>
            <a:endParaRPr lang="fr-FR" dirty="0">
              <a:solidFill>
                <a:schemeClr val="bg1"/>
              </a:solidFill>
            </a:endParaRPr>
          </a:p>
        </p:txBody>
      </p:sp>
      <p:sp>
        <p:nvSpPr>
          <p:cNvPr id="18" name="Rectangle à coins arrondis 17">
            <a:hlinkClick r:id="rId11"/>
          </p:cNvPr>
          <p:cNvSpPr/>
          <p:nvPr/>
        </p:nvSpPr>
        <p:spPr>
          <a:xfrm>
            <a:off x="98484" y="5148614"/>
            <a:ext cx="4195967" cy="1524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9" name="Image 18"/>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8483" y="4871934"/>
            <a:ext cx="4195968" cy="1079554"/>
          </a:xfrm>
          <a:prstGeom prst="rect">
            <a:avLst/>
          </a:prstGeom>
        </p:spPr>
      </p:pic>
      <p:sp>
        <p:nvSpPr>
          <p:cNvPr id="20" name="ZoneTexte 19"/>
          <p:cNvSpPr txBox="1"/>
          <p:nvPr/>
        </p:nvSpPr>
        <p:spPr>
          <a:xfrm>
            <a:off x="659623" y="6142500"/>
            <a:ext cx="2842779" cy="369332"/>
          </a:xfrm>
          <a:prstGeom prst="rect">
            <a:avLst/>
          </a:prstGeom>
          <a:noFill/>
        </p:spPr>
        <p:txBody>
          <a:bodyPr wrap="square" rtlCol="0">
            <a:spAutoFit/>
          </a:bodyPr>
          <a:lstStyle/>
          <a:p>
            <a:r>
              <a:rPr lang="fr-FR" dirty="0">
                <a:solidFill>
                  <a:schemeClr val="bg1"/>
                </a:solidFill>
              </a:rPr>
              <a:t>Lycée Xavier Bichat - Nantua</a:t>
            </a:r>
          </a:p>
        </p:txBody>
      </p:sp>
      <p:sp>
        <p:nvSpPr>
          <p:cNvPr id="21" name="Rectangle à coins arrondis 20">
            <a:hlinkClick r:id="rId13"/>
          </p:cNvPr>
          <p:cNvSpPr/>
          <p:nvPr/>
        </p:nvSpPr>
        <p:spPr>
          <a:xfrm>
            <a:off x="8505825" y="4895850"/>
            <a:ext cx="3457575" cy="18097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1"/>
              </a:solidFill>
            </a:endParaRPr>
          </a:p>
        </p:txBody>
      </p:sp>
      <p:pic>
        <p:nvPicPr>
          <p:cNvPr id="22" name="Image 21"/>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8505824" y="4871934"/>
            <a:ext cx="3457575" cy="902903"/>
          </a:xfrm>
          <a:prstGeom prst="rect">
            <a:avLst/>
          </a:prstGeom>
        </p:spPr>
      </p:pic>
      <p:sp>
        <p:nvSpPr>
          <p:cNvPr id="23" name="ZoneTexte 22"/>
          <p:cNvSpPr txBox="1"/>
          <p:nvPr/>
        </p:nvSpPr>
        <p:spPr>
          <a:xfrm>
            <a:off x="8675519" y="5848350"/>
            <a:ext cx="3097381" cy="646331"/>
          </a:xfrm>
          <a:prstGeom prst="rect">
            <a:avLst/>
          </a:prstGeom>
          <a:noFill/>
        </p:spPr>
        <p:txBody>
          <a:bodyPr wrap="square" rtlCol="0">
            <a:spAutoFit/>
          </a:bodyPr>
          <a:lstStyle/>
          <a:p>
            <a:pPr algn="ctr"/>
            <a:r>
              <a:rPr lang="fr-FR" dirty="0">
                <a:solidFill>
                  <a:schemeClr val="bg1"/>
                </a:solidFill>
              </a:rPr>
              <a:t>SEP du Lycée </a:t>
            </a:r>
            <a:r>
              <a:rPr lang="fr-FR" dirty="0" err="1">
                <a:solidFill>
                  <a:schemeClr val="bg1"/>
                </a:solidFill>
              </a:rPr>
              <a:t>Carriat</a:t>
            </a:r>
            <a:r>
              <a:rPr lang="fr-FR" dirty="0">
                <a:solidFill>
                  <a:schemeClr val="bg1"/>
                </a:solidFill>
              </a:rPr>
              <a:t>  </a:t>
            </a:r>
          </a:p>
          <a:p>
            <a:pPr algn="ctr"/>
            <a:r>
              <a:rPr lang="fr-FR" dirty="0">
                <a:solidFill>
                  <a:schemeClr val="bg1"/>
                </a:solidFill>
              </a:rPr>
              <a:t>Bourg en Bresse</a:t>
            </a:r>
          </a:p>
        </p:txBody>
      </p:sp>
      <p:pic>
        <p:nvPicPr>
          <p:cNvPr id="24" name="Image 23"/>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4106343" y="1007472"/>
            <a:ext cx="3484011" cy="1162324"/>
          </a:xfrm>
          <a:prstGeom prst="rect">
            <a:avLst/>
          </a:prstGeom>
        </p:spPr>
      </p:pic>
      <p:sp>
        <p:nvSpPr>
          <p:cNvPr id="26" name="Rectangle à coins arrondis 25">
            <a:hlinkClick r:id="rId16"/>
          </p:cNvPr>
          <p:cNvSpPr/>
          <p:nvPr/>
        </p:nvSpPr>
        <p:spPr>
          <a:xfrm>
            <a:off x="4563604" y="3049594"/>
            <a:ext cx="2579103" cy="24860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7" name="Image 26"/>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4563605" y="3029673"/>
            <a:ext cx="2579102" cy="1313784"/>
          </a:xfrm>
          <a:prstGeom prst="rect">
            <a:avLst/>
          </a:prstGeom>
        </p:spPr>
      </p:pic>
      <p:sp>
        <p:nvSpPr>
          <p:cNvPr id="28" name="ZoneTexte 27"/>
          <p:cNvSpPr txBox="1"/>
          <p:nvPr/>
        </p:nvSpPr>
        <p:spPr>
          <a:xfrm>
            <a:off x="4797858" y="4450912"/>
            <a:ext cx="2127799" cy="923330"/>
          </a:xfrm>
          <a:prstGeom prst="rect">
            <a:avLst/>
          </a:prstGeom>
          <a:noFill/>
        </p:spPr>
        <p:txBody>
          <a:bodyPr wrap="square" rtlCol="0">
            <a:spAutoFit/>
          </a:bodyPr>
          <a:lstStyle/>
          <a:p>
            <a:pPr algn="ctr"/>
            <a:r>
              <a:rPr lang="fr-FR" dirty="0">
                <a:solidFill>
                  <a:schemeClr val="bg1"/>
                </a:solidFill>
              </a:rPr>
              <a:t>LPPR01 – sites de Villars Les Dombes ou Nantua</a:t>
            </a:r>
          </a:p>
        </p:txBody>
      </p:sp>
      <p:sp>
        <p:nvSpPr>
          <p:cNvPr id="29" name="Rectangle à coins arrondis 28"/>
          <p:cNvSpPr/>
          <p:nvPr/>
        </p:nvSpPr>
        <p:spPr>
          <a:xfrm>
            <a:off x="4563604" y="5743575"/>
            <a:ext cx="3450792" cy="9620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Et bien d’autres …</a:t>
            </a:r>
          </a:p>
        </p:txBody>
      </p:sp>
      <p:sp>
        <p:nvSpPr>
          <p:cNvPr id="32" name="ZoneTexte 31"/>
          <p:cNvSpPr txBox="1"/>
          <p:nvPr/>
        </p:nvSpPr>
        <p:spPr>
          <a:xfrm>
            <a:off x="4475416" y="146017"/>
            <a:ext cx="3123304" cy="523220"/>
          </a:xfrm>
          <a:prstGeom prst="rect">
            <a:avLst/>
          </a:prstGeom>
          <a:noFill/>
        </p:spPr>
        <p:txBody>
          <a:bodyPr wrap="square" rtlCol="0">
            <a:spAutoFit/>
          </a:bodyPr>
          <a:lstStyle/>
          <a:p>
            <a:r>
              <a:rPr lang="fr-FR" sz="2800" b="1" dirty="0">
                <a:latin typeface="Tw Cen MT" panose="020B0602020104020603" pitchFamily="34" charset="0"/>
              </a:rPr>
              <a:t>Des exemples …</a:t>
            </a:r>
          </a:p>
        </p:txBody>
      </p:sp>
      <p:pic>
        <p:nvPicPr>
          <p:cNvPr id="30" name="Image 29">
            <a:extLst>
              <a:ext uri="{FF2B5EF4-FFF2-40B4-BE49-F238E27FC236}">
                <a16:creationId xmlns:a16="http://schemas.microsoft.com/office/drawing/2014/main" id="{E663923D-6A73-4DBA-9280-FDF42CC241BC}"/>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118452" y="49404"/>
            <a:ext cx="2752725" cy="601539"/>
          </a:xfrm>
          <a:prstGeom prst="rect">
            <a:avLst/>
          </a:prstGeom>
        </p:spPr>
      </p:pic>
    </p:spTree>
    <p:extLst>
      <p:ext uri="{BB962C8B-B14F-4D97-AF65-F5344CB8AC3E}">
        <p14:creationId xmlns:p14="http://schemas.microsoft.com/office/powerpoint/2010/main" val="2796914293"/>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523</TotalTime>
  <Words>3760</Words>
  <Application>Microsoft Office PowerPoint</Application>
  <PresentationFormat>Grand écran</PresentationFormat>
  <Paragraphs>385</Paragraphs>
  <Slides>23</Slides>
  <Notes>7</Notes>
  <HiddenSlides>0</HiddenSlides>
  <MMClips>0</MMClips>
  <ScaleCrop>false</ScaleCrop>
  <HeadingPairs>
    <vt:vector size="6" baseType="variant">
      <vt:variant>
        <vt:lpstr>Polices utilisées</vt:lpstr>
      </vt:variant>
      <vt:variant>
        <vt:i4>13</vt:i4>
      </vt:variant>
      <vt:variant>
        <vt:lpstr>Thème</vt:lpstr>
      </vt:variant>
      <vt:variant>
        <vt:i4>2</vt:i4>
      </vt:variant>
      <vt:variant>
        <vt:lpstr>Titres des diapositives</vt:lpstr>
      </vt:variant>
      <vt:variant>
        <vt:i4>23</vt:i4>
      </vt:variant>
    </vt:vector>
  </HeadingPairs>
  <TitlesOfParts>
    <vt:vector size="38" baseType="lpstr">
      <vt:lpstr>Microsoft YaHei</vt:lpstr>
      <vt:lpstr>Arial</vt:lpstr>
      <vt:lpstr>Arial Italic</vt:lpstr>
      <vt:lpstr>Arial MT</vt:lpstr>
      <vt:lpstr>Calibri</vt:lpstr>
      <vt:lpstr>Calibri Light</vt:lpstr>
      <vt:lpstr>Cambria Math</vt:lpstr>
      <vt:lpstr>Marianne</vt:lpstr>
      <vt:lpstr>Marianne </vt:lpstr>
      <vt:lpstr>Times New Roman</vt:lpstr>
      <vt:lpstr>Tw Cen MT</vt:lpstr>
      <vt:lpstr>Tw Cen MT Condensed Extra Bold</vt:lpstr>
      <vt:lpstr>Wingdings</vt:lpstr>
      <vt:lpstr>Thème Office</vt:lpstr>
      <vt:lpstr>1_Thème Office</vt:lpstr>
      <vt:lpstr>Présentation PowerPoint</vt:lpstr>
      <vt:lpstr>LA VOIE PROFESSIONNELLE</vt:lpstr>
      <vt:lpstr>Les Familles de métiers en seconde professionnelle</vt:lpstr>
      <vt:lpstr>Les Familles de métiers en seconde professionnelle</vt:lpstr>
      <vt:lpstr>Les Familles de métiers en seconde professionnelle</vt:lpstr>
      <vt:lpstr>Présentation PowerPoint</vt:lpstr>
      <vt:lpstr>Entrée en lycée professionnel</vt:lpstr>
      <vt:lpstr>Présentation PowerPoint</vt:lpstr>
      <vt:lpstr>Présentation PowerPoint</vt:lpstr>
      <vt:lpstr>CAP et Bac Pro pour tous</vt:lpstr>
      <vt:lpstr>L'orientation et l'accès à l'enseignement supérieur – site de l’académie de Lyon</vt:lpstr>
      <vt:lpstr>Présentation PowerPoint</vt:lpstr>
      <vt:lpstr>Présentation PowerPoint</vt:lpstr>
      <vt:lpstr>Présentation PowerPoint</vt:lpstr>
      <vt:lpstr>Présentation PowerPoint</vt:lpstr>
      <vt:lpstr>- Le guide Après la 3ème de l’académie de Lyon</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ACADEMIE DE LYON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bmezerette</dc:creator>
  <cp:lastModifiedBy>cio</cp:lastModifiedBy>
  <cp:revision>49</cp:revision>
  <dcterms:created xsi:type="dcterms:W3CDTF">2022-12-02T16:45:53Z</dcterms:created>
  <dcterms:modified xsi:type="dcterms:W3CDTF">2022-12-09T17:59:29Z</dcterms:modified>
</cp:coreProperties>
</file>